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83" r:id="rId5"/>
    <p:sldId id="298" r:id="rId6"/>
    <p:sldId id="285" r:id="rId7"/>
    <p:sldId id="297" r:id="rId8"/>
    <p:sldId id="286" r:id="rId9"/>
    <p:sldId id="287" r:id="rId10"/>
    <p:sldId id="301" r:id="rId11"/>
    <p:sldId id="299" r:id="rId12"/>
    <p:sldId id="303" r:id="rId13"/>
    <p:sldId id="302" r:id="rId14"/>
    <p:sldId id="296" r:id="rId15"/>
    <p:sldId id="305" r:id="rId16"/>
    <p:sldId id="306" r:id="rId17"/>
    <p:sldId id="304" r:id="rId18"/>
    <p:sldId id="307" r:id="rId19"/>
    <p:sldId id="308" r:id="rId20"/>
    <p:sldId id="309" r:id="rId21"/>
    <p:sldId id="310" r:id="rId22"/>
    <p:sldId id="316" r:id="rId23"/>
    <p:sldId id="294" r:id="rId24"/>
    <p:sldId id="312" r:id="rId25"/>
    <p:sldId id="313" r:id="rId26"/>
    <p:sldId id="314" r:id="rId27"/>
    <p:sldId id="315"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554D3D"/>
    <a:srgbClr val="474134"/>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79" autoAdjust="0"/>
  </p:normalViewPr>
  <p:slideViewPr>
    <p:cSldViewPr snapToGrid="0" showGuides="1">
      <p:cViewPr varScale="1">
        <p:scale>
          <a:sx n="85" d="100"/>
          <a:sy n="85" d="100"/>
        </p:scale>
        <p:origin x="590" y="53"/>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341BF6-A5CA-4BF8-B397-C837D323E865}" type="doc">
      <dgm:prSet loTypeId="urn:microsoft.com/office/officeart/2005/8/layout/chevron2" loCatId="list" qsTypeId="urn:microsoft.com/office/officeart/2005/8/quickstyle/simple1" qsCatId="simple" csTypeId="urn:microsoft.com/office/officeart/2005/8/colors/accent0_3" csCatId="mainScheme"/>
      <dgm:spPr/>
      <dgm:t>
        <a:bodyPr/>
        <a:lstStyle/>
        <a:p>
          <a:endParaRPr lang="en-IN"/>
        </a:p>
      </dgm:t>
    </dgm:pt>
    <dgm:pt modelId="{104F900D-B012-4BF3-AC38-FB643540DFCC}">
      <dgm:prSet/>
      <dgm:spPr/>
      <dgm:t>
        <a:bodyPr/>
        <a:lstStyle/>
        <a:p>
          <a:r>
            <a:rPr lang="en-IN" b="1"/>
            <a:t>Imports and Setup:</a:t>
          </a:r>
          <a:endParaRPr lang="en-IN"/>
        </a:p>
      </dgm:t>
    </dgm:pt>
    <dgm:pt modelId="{A0B3466E-388B-4C02-8CCE-43EAE33E6355}" type="parTrans" cxnId="{636311AB-BAC9-4726-B90A-010CE0CE8F56}">
      <dgm:prSet/>
      <dgm:spPr/>
      <dgm:t>
        <a:bodyPr/>
        <a:lstStyle/>
        <a:p>
          <a:endParaRPr lang="en-IN"/>
        </a:p>
      </dgm:t>
    </dgm:pt>
    <dgm:pt modelId="{32C34FFC-DD76-4E0E-A6B6-EC1D2FCA77CA}" type="sibTrans" cxnId="{636311AB-BAC9-4726-B90A-010CE0CE8F56}">
      <dgm:prSet/>
      <dgm:spPr/>
      <dgm:t>
        <a:bodyPr/>
        <a:lstStyle/>
        <a:p>
          <a:endParaRPr lang="en-IN"/>
        </a:p>
      </dgm:t>
    </dgm:pt>
    <dgm:pt modelId="{FD8EF7F2-5E42-422A-839A-E67701E350FD}">
      <dgm:prSet custT="1"/>
      <dgm:spPr/>
      <dgm:t>
        <a:bodyPr/>
        <a:lstStyle/>
        <a:p>
          <a:r>
            <a:rPr lang="en-IN" sz="1400"/>
            <a:t>The script imports necessary libraries like </a:t>
          </a:r>
          <a:r>
            <a:rPr lang="en-IN" sz="1400" b="1"/>
            <a:t>scrapy</a:t>
          </a:r>
          <a:r>
            <a:rPr lang="en-IN" sz="1400"/>
            <a:t> and </a:t>
          </a:r>
          <a:r>
            <a:rPr lang="en-IN" sz="1400" b="1"/>
            <a:t>scrapy_splash</a:t>
          </a:r>
          <a:r>
            <a:rPr lang="en-IN" sz="1400"/>
            <a:t>.</a:t>
          </a:r>
        </a:p>
      </dgm:t>
    </dgm:pt>
    <dgm:pt modelId="{AE5AEAC9-A115-4490-9055-CE9DDAA8C9B8}" type="parTrans" cxnId="{BD1D7F88-C58E-4504-89D8-6ED37DB9267E}">
      <dgm:prSet/>
      <dgm:spPr/>
      <dgm:t>
        <a:bodyPr/>
        <a:lstStyle/>
        <a:p>
          <a:endParaRPr lang="en-IN"/>
        </a:p>
      </dgm:t>
    </dgm:pt>
    <dgm:pt modelId="{152079EE-3636-4D5E-8420-64FB65E2E4CC}" type="sibTrans" cxnId="{BD1D7F88-C58E-4504-89D8-6ED37DB9267E}">
      <dgm:prSet/>
      <dgm:spPr/>
      <dgm:t>
        <a:bodyPr/>
        <a:lstStyle/>
        <a:p>
          <a:endParaRPr lang="en-IN"/>
        </a:p>
      </dgm:t>
    </dgm:pt>
    <dgm:pt modelId="{B1B2A4F1-B25D-4BAA-A71D-3758A2D430F3}">
      <dgm:prSet custT="1"/>
      <dgm:spPr/>
      <dgm:t>
        <a:bodyPr/>
        <a:lstStyle/>
        <a:p>
          <a:r>
            <a:rPr lang="en-IN" sz="1400"/>
            <a:t>A </a:t>
          </a:r>
          <a:r>
            <a:rPr lang="en-IN" sz="1400" b="1"/>
            <a:t>MuseumSpider</a:t>
          </a:r>
          <a:r>
            <a:rPr lang="en-IN" sz="1400"/>
            <a:t> class is defined, inheriting from </a:t>
          </a:r>
          <a:r>
            <a:rPr lang="en-IN" sz="1400" b="1"/>
            <a:t>scrapy.Spider</a:t>
          </a:r>
          <a:r>
            <a:rPr lang="en-IN" sz="1400"/>
            <a:t>.</a:t>
          </a:r>
        </a:p>
      </dgm:t>
    </dgm:pt>
    <dgm:pt modelId="{B6C587E8-C554-466D-8CDF-CD21CE66E47E}" type="parTrans" cxnId="{30A6F7AE-7924-4301-9943-034C23ABA6BB}">
      <dgm:prSet/>
      <dgm:spPr/>
      <dgm:t>
        <a:bodyPr/>
        <a:lstStyle/>
        <a:p>
          <a:endParaRPr lang="en-IN"/>
        </a:p>
      </dgm:t>
    </dgm:pt>
    <dgm:pt modelId="{52EDD9FC-7199-4722-A2D7-6390B7DB638A}" type="sibTrans" cxnId="{30A6F7AE-7924-4301-9943-034C23ABA6BB}">
      <dgm:prSet/>
      <dgm:spPr/>
      <dgm:t>
        <a:bodyPr/>
        <a:lstStyle/>
        <a:p>
          <a:endParaRPr lang="en-IN"/>
        </a:p>
      </dgm:t>
    </dgm:pt>
    <dgm:pt modelId="{B3F13A0A-0E1A-4E7A-A65F-C40D3A0C597A}">
      <dgm:prSet/>
      <dgm:spPr/>
      <dgm:t>
        <a:bodyPr/>
        <a:lstStyle/>
        <a:p>
          <a:r>
            <a:rPr lang="en-IN" b="1"/>
            <a:t>Spider Configuration:</a:t>
          </a:r>
          <a:endParaRPr lang="en-IN"/>
        </a:p>
      </dgm:t>
    </dgm:pt>
    <dgm:pt modelId="{01E95A20-3FF9-4BCC-8101-B4A2E60F4068}" type="parTrans" cxnId="{8EF97DDF-ED0E-497D-B76A-5593C55660D3}">
      <dgm:prSet/>
      <dgm:spPr/>
      <dgm:t>
        <a:bodyPr/>
        <a:lstStyle/>
        <a:p>
          <a:endParaRPr lang="en-IN"/>
        </a:p>
      </dgm:t>
    </dgm:pt>
    <dgm:pt modelId="{54930167-896D-4A15-9533-72071B285E98}" type="sibTrans" cxnId="{8EF97DDF-ED0E-497D-B76A-5593C55660D3}">
      <dgm:prSet/>
      <dgm:spPr/>
      <dgm:t>
        <a:bodyPr/>
        <a:lstStyle/>
        <a:p>
          <a:endParaRPr lang="en-IN"/>
        </a:p>
      </dgm:t>
    </dgm:pt>
    <dgm:pt modelId="{9B807383-5008-44D4-9885-14E83C906046}">
      <dgm:prSet custT="1"/>
      <dgm:spPr/>
      <dgm:t>
        <a:bodyPr/>
        <a:lstStyle/>
        <a:p>
          <a:r>
            <a:rPr lang="en-IN" sz="1400" b="1"/>
            <a:t>name</a:t>
          </a:r>
          <a:r>
            <a:rPr lang="en-IN" sz="1400"/>
            <a:t> specifies the spider's name.</a:t>
          </a:r>
        </a:p>
      </dgm:t>
    </dgm:pt>
    <dgm:pt modelId="{AF98E58E-AC5F-4D54-9D45-FF7646CF760E}" type="parTrans" cxnId="{06408A32-ADCB-4C10-8576-DCE837D7F42B}">
      <dgm:prSet/>
      <dgm:spPr/>
      <dgm:t>
        <a:bodyPr/>
        <a:lstStyle/>
        <a:p>
          <a:endParaRPr lang="en-IN"/>
        </a:p>
      </dgm:t>
    </dgm:pt>
    <dgm:pt modelId="{0FA26D2C-55AC-4298-A996-FF3A59FA6BB8}" type="sibTrans" cxnId="{06408A32-ADCB-4C10-8576-DCE837D7F42B}">
      <dgm:prSet/>
      <dgm:spPr/>
      <dgm:t>
        <a:bodyPr/>
        <a:lstStyle/>
        <a:p>
          <a:endParaRPr lang="en-IN"/>
        </a:p>
      </dgm:t>
    </dgm:pt>
    <dgm:pt modelId="{8A5002FB-F91B-452D-9905-69111E6E8DEB}">
      <dgm:prSet custT="1"/>
      <dgm:spPr/>
      <dgm:t>
        <a:bodyPr/>
        <a:lstStyle/>
        <a:p>
          <a:r>
            <a:rPr lang="en-IN" sz="1400" b="1"/>
            <a:t>allowed_domains</a:t>
          </a:r>
          <a:r>
            <a:rPr lang="en-IN" sz="1400"/>
            <a:t> limits the domains that the spider will scrape.</a:t>
          </a:r>
        </a:p>
      </dgm:t>
    </dgm:pt>
    <dgm:pt modelId="{81A45C46-2583-4E77-BE13-4ED369BEB5F4}" type="parTrans" cxnId="{8C980852-7685-4760-A9F0-C03EA5495CAC}">
      <dgm:prSet/>
      <dgm:spPr/>
      <dgm:t>
        <a:bodyPr/>
        <a:lstStyle/>
        <a:p>
          <a:endParaRPr lang="en-IN"/>
        </a:p>
      </dgm:t>
    </dgm:pt>
    <dgm:pt modelId="{03BA5E6C-469A-490A-9512-9E669223A61E}" type="sibTrans" cxnId="{8C980852-7685-4760-A9F0-C03EA5495CAC}">
      <dgm:prSet/>
      <dgm:spPr/>
      <dgm:t>
        <a:bodyPr/>
        <a:lstStyle/>
        <a:p>
          <a:endParaRPr lang="en-IN"/>
        </a:p>
      </dgm:t>
    </dgm:pt>
    <dgm:pt modelId="{027F85DE-1D13-4AA7-9EEC-45F0F62E7779}">
      <dgm:prSet custT="1"/>
      <dgm:spPr/>
      <dgm:t>
        <a:bodyPr/>
        <a:lstStyle/>
        <a:p>
          <a:r>
            <a:rPr lang="en-IN" sz="1400" b="1"/>
            <a:t>start_urls</a:t>
          </a:r>
          <a:r>
            <a:rPr lang="en-IN" sz="1400"/>
            <a:t> contains a list of URLs from which the scraping begins.</a:t>
          </a:r>
        </a:p>
      </dgm:t>
    </dgm:pt>
    <dgm:pt modelId="{B036BE17-6FCF-44EA-8093-C6BBAF57A28B}" type="parTrans" cxnId="{302BF07C-9340-4705-9ECC-8D85D6CE746C}">
      <dgm:prSet/>
      <dgm:spPr/>
      <dgm:t>
        <a:bodyPr/>
        <a:lstStyle/>
        <a:p>
          <a:endParaRPr lang="en-IN"/>
        </a:p>
      </dgm:t>
    </dgm:pt>
    <dgm:pt modelId="{2BBA6E48-D75F-4415-B0B4-C5BB0387F838}" type="sibTrans" cxnId="{302BF07C-9340-4705-9ECC-8D85D6CE746C}">
      <dgm:prSet/>
      <dgm:spPr/>
      <dgm:t>
        <a:bodyPr/>
        <a:lstStyle/>
        <a:p>
          <a:endParaRPr lang="en-IN"/>
        </a:p>
      </dgm:t>
    </dgm:pt>
    <dgm:pt modelId="{3147318A-AD70-4018-8FFD-3588B9C5E7D7}">
      <dgm:prSet/>
      <dgm:spPr/>
      <dgm:t>
        <a:bodyPr/>
        <a:lstStyle/>
        <a:p>
          <a:r>
            <a:rPr lang="en-IN" b="1"/>
            <a:t>Start Requests:</a:t>
          </a:r>
          <a:endParaRPr lang="en-IN"/>
        </a:p>
      </dgm:t>
    </dgm:pt>
    <dgm:pt modelId="{B361212B-EBDE-4B5A-A246-67B20940E6D1}" type="parTrans" cxnId="{5C8D1CA2-D6BF-4D9D-95A9-87B431FBF314}">
      <dgm:prSet/>
      <dgm:spPr/>
      <dgm:t>
        <a:bodyPr/>
        <a:lstStyle/>
        <a:p>
          <a:endParaRPr lang="en-IN"/>
        </a:p>
      </dgm:t>
    </dgm:pt>
    <dgm:pt modelId="{C91ECA89-C340-4551-9F1E-1D8E4957C97D}" type="sibTrans" cxnId="{5C8D1CA2-D6BF-4D9D-95A9-87B431FBF314}">
      <dgm:prSet/>
      <dgm:spPr/>
      <dgm:t>
        <a:bodyPr/>
        <a:lstStyle/>
        <a:p>
          <a:endParaRPr lang="en-IN"/>
        </a:p>
      </dgm:t>
    </dgm:pt>
    <dgm:pt modelId="{66CD1802-4B15-4D7C-93AB-E157E2D53DFA}">
      <dgm:prSet custT="1"/>
      <dgm:spPr/>
      <dgm:t>
        <a:bodyPr/>
        <a:lstStyle/>
        <a:p>
          <a:r>
            <a:rPr lang="en-IN" sz="1400"/>
            <a:t>The </a:t>
          </a:r>
          <a:r>
            <a:rPr lang="en-IN" sz="1400" b="1"/>
            <a:t>start_requests</a:t>
          </a:r>
          <a:r>
            <a:rPr lang="en-IN" sz="1400"/>
            <a:t> method utilizes a Lua script for interaction with Splash, ensuring all dynamic content is loaded.</a:t>
          </a:r>
        </a:p>
      </dgm:t>
    </dgm:pt>
    <dgm:pt modelId="{EAB1E0AA-34B4-48C0-AB51-B0B1CD2ECF75}" type="parTrans" cxnId="{2BB1CF7B-9A20-4EFA-8613-3B5308931A45}">
      <dgm:prSet/>
      <dgm:spPr/>
      <dgm:t>
        <a:bodyPr/>
        <a:lstStyle/>
        <a:p>
          <a:endParaRPr lang="en-IN"/>
        </a:p>
      </dgm:t>
    </dgm:pt>
    <dgm:pt modelId="{C7771FFD-06EC-41E9-914D-FA54BED7E4C1}" type="sibTrans" cxnId="{2BB1CF7B-9A20-4EFA-8613-3B5308931A45}">
      <dgm:prSet/>
      <dgm:spPr/>
      <dgm:t>
        <a:bodyPr/>
        <a:lstStyle/>
        <a:p>
          <a:endParaRPr lang="en-IN"/>
        </a:p>
      </dgm:t>
    </dgm:pt>
    <dgm:pt modelId="{AB9CAE75-B83E-448A-BD8D-57EAB6697937}">
      <dgm:prSet custT="1"/>
      <dgm:spPr/>
      <dgm:t>
        <a:bodyPr/>
        <a:lstStyle/>
        <a:p>
          <a:r>
            <a:rPr lang="en-IN" sz="1400" b="1"/>
            <a:t>SplashRequest</a:t>
          </a:r>
          <a:r>
            <a:rPr lang="en-IN" sz="1400"/>
            <a:t> is used to make requests, incorporating the Lua script to handle JavaScript rendering.</a:t>
          </a:r>
        </a:p>
      </dgm:t>
    </dgm:pt>
    <dgm:pt modelId="{91A6441E-866E-47F8-AD27-1F205E24B5C9}" type="parTrans" cxnId="{C9AFA0B8-15D7-4625-9197-A30441C1AF10}">
      <dgm:prSet/>
      <dgm:spPr/>
      <dgm:t>
        <a:bodyPr/>
        <a:lstStyle/>
        <a:p>
          <a:endParaRPr lang="en-IN"/>
        </a:p>
      </dgm:t>
    </dgm:pt>
    <dgm:pt modelId="{31569A57-DE6E-4D87-9152-A699199184E6}" type="sibTrans" cxnId="{C9AFA0B8-15D7-4625-9197-A30441C1AF10}">
      <dgm:prSet/>
      <dgm:spPr/>
      <dgm:t>
        <a:bodyPr/>
        <a:lstStyle/>
        <a:p>
          <a:endParaRPr lang="en-IN"/>
        </a:p>
      </dgm:t>
    </dgm:pt>
    <dgm:pt modelId="{7E85133D-95BE-489C-8220-6CC4A898961C}">
      <dgm:prSet/>
      <dgm:spPr/>
      <dgm:t>
        <a:bodyPr/>
        <a:lstStyle/>
        <a:p>
          <a:r>
            <a:rPr lang="en-IN" b="1"/>
            <a:t>Data Parsing:</a:t>
          </a:r>
          <a:endParaRPr lang="en-IN"/>
        </a:p>
      </dgm:t>
    </dgm:pt>
    <dgm:pt modelId="{5C9F6B6F-236D-4167-9F9B-847C20448711}" type="parTrans" cxnId="{2BD3303A-AA19-4BB8-99F2-0897BCF35409}">
      <dgm:prSet/>
      <dgm:spPr/>
      <dgm:t>
        <a:bodyPr/>
        <a:lstStyle/>
        <a:p>
          <a:endParaRPr lang="en-IN"/>
        </a:p>
      </dgm:t>
    </dgm:pt>
    <dgm:pt modelId="{6753B820-E497-4853-A3B9-9BF3DFDE79C3}" type="sibTrans" cxnId="{2BD3303A-AA19-4BB8-99F2-0897BCF35409}">
      <dgm:prSet/>
      <dgm:spPr/>
      <dgm:t>
        <a:bodyPr/>
        <a:lstStyle/>
        <a:p>
          <a:endParaRPr lang="en-IN"/>
        </a:p>
      </dgm:t>
    </dgm:pt>
    <dgm:pt modelId="{607EC26B-095C-4ED3-8ABF-AFD68ECDBD72}">
      <dgm:prSet custT="1"/>
      <dgm:spPr/>
      <dgm:t>
        <a:bodyPr/>
        <a:lstStyle/>
        <a:p>
          <a:r>
            <a:rPr lang="en-IN" sz="1400"/>
            <a:t>The </a:t>
          </a:r>
          <a:r>
            <a:rPr lang="en-IN" sz="1400" b="1"/>
            <a:t>parse</a:t>
          </a:r>
          <a:r>
            <a:rPr lang="en-IN" sz="1400"/>
            <a:t> method extracts detailed table data and image URLs from the page content.</a:t>
          </a:r>
        </a:p>
      </dgm:t>
    </dgm:pt>
    <dgm:pt modelId="{F5069BEC-6C98-47CB-AFAB-E18955BC70FB}" type="parTrans" cxnId="{F731CC15-5094-4B66-B08D-FE07E8B45BA5}">
      <dgm:prSet/>
      <dgm:spPr/>
      <dgm:t>
        <a:bodyPr/>
        <a:lstStyle/>
        <a:p>
          <a:endParaRPr lang="en-IN"/>
        </a:p>
      </dgm:t>
    </dgm:pt>
    <dgm:pt modelId="{F0473DEF-ABBE-480F-9221-7B8D61AC02D8}" type="sibTrans" cxnId="{F731CC15-5094-4B66-B08D-FE07E8B45BA5}">
      <dgm:prSet/>
      <dgm:spPr/>
      <dgm:t>
        <a:bodyPr/>
        <a:lstStyle/>
        <a:p>
          <a:endParaRPr lang="en-IN"/>
        </a:p>
      </dgm:t>
    </dgm:pt>
    <dgm:pt modelId="{CB8BDFA5-B9BF-4A1C-B86B-83227D58A611}">
      <dgm:prSet custT="1"/>
      <dgm:spPr/>
      <dgm:t>
        <a:bodyPr/>
        <a:lstStyle/>
        <a:p>
          <a:r>
            <a:rPr lang="en-IN" sz="1400"/>
            <a:t>It navigates HTML elements using XPath to locate and extract data like title, dimensions, and descriptions of artifacts.</a:t>
          </a:r>
        </a:p>
      </dgm:t>
    </dgm:pt>
    <dgm:pt modelId="{FDB07FB2-9435-4597-81E6-9FF4F68E239C}" type="parTrans" cxnId="{CC8B2B39-C6C9-457A-ABB8-11028771974E}">
      <dgm:prSet/>
      <dgm:spPr/>
      <dgm:t>
        <a:bodyPr/>
        <a:lstStyle/>
        <a:p>
          <a:endParaRPr lang="en-IN"/>
        </a:p>
      </dgm:t>
    </dgm:pt>
    <dgm:pt modelId="{E18315E6-E55E-4466-B474-B23EB122567F}" type="sibTrans" cxnId="{CC8B2B39-C6C9-457A-ABB8-11028771974E}">
      <dgm:prSet/>
      <dgm:spPr/>
      <dgm:t>
        <a:bodyPr/>
        <a:lstStyle/>
        <a:p>
          <a:endParaRPr lang="en-IN"/>
        </a:p>
      </dgm:t>
    </dgm:pt>
    <dgm:pt modelId="{7C36953A-404C-44D2-AB2C-C790CC3B343F}">
      <dgm:prSet custT="1"/>
      <dgm:spPr/>
      <dgm:t>
        <a:bodyPr/>
        <a:lstStyle/>
        <a:p>
          <a:r>
            <a:rPr lang="en-IN" sz="1400"/>
            <a:t>Images are processed to ensure that URLs are complete and accessible.</a:t>
          </a:r>
        </a:p>
      </dgm:t>
    </dgm:pt>
    <dgm:pt modelId="{45B8F84E-46E1-4BEA-85C5-113E0C9C6666}" type="parTrans" cxnId="{21EE3A3B-C82A-4AA9-88FF-C6CF4F979F27}">
      <dgm:prSet/>
      <dgm:spPr/>
      <dgm:t>
        <a:bodyPr/>
        <a:lstStyle/>
        <a:p>
          <a:endParaRPr lang="en-IN"/>
        </a:p>
      </dgm:t>
    </dgm:pt>
    <dgm:pt modelId="{699940BB-2992-4BBD-81EF-7571D96A77C0}" type="sibTrans" cxnId="{21EE3A3B-C82A-4AA9-88FF-C6CF4F979F27}">
      <dgm:prSet/>
      <dgm:spPr/>
      <dgm:t>
        <a:bodyPr/>
        <a:lstStyle/>
        <a:p>
          <a:endParaRPr lang="en-IN"/>
        </a:p>
      </dgm:t>
    </dgm:pt>
    <dgm:pt modelId="{F42AE122-14E0-429D-BA2A-CDC8812394BD}">
      <dgm:prSet/>
      <dgm:spPr/>
      <dgm:t>
        <a:bodyPr/>
        <a:lstStyle/>
        <a:p>
          <a:r>
            <a:rPr lang="en-IN" b="1"/>
            <a:t>Spider Execution:</a:t>
          </a:r>
          <a:endParaRPr lang="en-IN"/>
        </a:p>
      </dgm:t>
    </dgm:pt>
    <dgm:pt modelId="{64B4A259-DA49-4875-AF11-B10951F013CD}" type="parTrans" cxnId="{CDE0A4F1-0265-4C24-87D2-2379FFC3D76C}">
      <dgm:prSet/>
      <dgm:spPr/>
      <dgm:t>
        <a:bodyPr/>
        <a:lstStyle/>
        <a:p>
          <a:endParaRPr lang="en-IN"/>
        </a:p>
      </dgm:t>
    </dgm:pt>
    <dgm:pt modelId="{70CE3F45-C4EE-4B2A-BDD0-F446581E84AB}" type="sibTrans" cxnId="{CDE0A4F1-0265-4C24-87D2-2379FFC3D76C}">
      <dgm:prSet/>
      <dgm:spPr/>
      <dgm:t>
        <a:bodyPr/>
        <a:lstStyle/>
        <a:p>
          <a:endParaRPr lang="en-IN"/>
        </a:p>
      </dgm:t>
    </dgm:pt>
    <dgm:pt modelId="{5CCDB84B-CFA4-4851-BD67-995E9E79737E}">
      <dgm:prSet custT="1"/>
      <dgm:spPr/>
      <dgm:t>
        <a:bodyPr/>
        <a:lstStyle/>
        <a:p>
          <a:r>
            <a:rPr lang="en-IN" sz="1400"/>
            <a:t>Conditions for running the spider are set, including user agent and settings for handling JavaScript and caching.</a:t>
          </a:r>
        </a:p>
      </dgm:t>
    </dgm:pt>
    <dgm:pt modelId="{E710E819-479B-49F9-AC0E-040A6AAB20DE}" type="parTrans" cxnId="{FB467DFF-DEC0-4B52-B42B-5C5396315142}">
      <dgm:prSet/>
      <dgm:spPr/>
      <dgm:t>
        <a:bodyPr/>
        <a:lstStyle/>
        <a:p>
          <a:endParaRPr lang="en-IN"/>
        </a:p>
      </dgm:t>
    </dgm:pt>
    <dgm:pt modelId="{DB5C8CFF-4772-4A2A-BCE7-BEDDCA67E807}" type="sibTrans" cxnId="{FB467DFF-DEC0-4B52-B42B-5C5396315142}">
      <dgm:prSet/>
      <dgm:spPr/>
      <dgm:t>
        <a:bodyPr/>
        <a:lstStyle/>
        <a:p>
          <a:endParaRPr lang="en-IN"/>
        </a:p>
      </dgm:t>
    </dgm:pt>
    <dgm:pt modelId="{10CFFB0E-F940-40AB-B22B-5D553338BC44}">
      <dgm:prSet custT="1"/>
      <dgm:spPr/>
      <dgm:t>
        <a:bodyPr/>
        <a:lstStyle/>
        <a:p>
          <a:r>
            <a:rPr lang="en-IN" sz="1400"/>
            <a:t>The script can be executed directly, using Scrapy's </a:t>
          </a:r>
          <a:r>
            <a:rPr lang="en-IN" sz="1400" b="1"/>
            <a:t>CrawlerProcess</a:t>
          </a:r>
          <a:r>
            <a:rPr lang="en-IN" sz="1400"/>
            <a:t> to initiate the spider.</a:t>
          </a:r>
        </a:p>
      </dgm:t>
    </dgm:pt>
    <dgm:pt modelId="{9B954361-D6B1-4704-9F0C-73B36C817BCF}" type="parTrans" cxnId="{0AF34658-CF9F-458E-B29D-D63EE77ADA53}">
      <dgm:prSet/>
      <dgm:spPr/>
      <dgm:t>
        <a:bodyPr/>
        <a:lstStyle/>
        <a:p>
          <a:endParaRPr lang="en-IN"/>
        </a:p>
      </dgm:t>
    </dgm:pt>
    <dgm:pt modelId="{DF6A5B1C-7C95-44B7-9043-F18815166A56}" type="sibTrans" cxnId="{0AF34658-CF9F-458E-B29D-D63EE77ADA53}">
      <dgm:prSet/>
      <dgm:spPr/>
      <dgm:t>
        <a:bodyPr/>
        <a:lstStyle/>
        <a:p>
          <a:endParaRPr lang="en-IN"/>
        </a:p>
      </dgm:t>
    </dgm:pt>
    <dgm:pt modelId="{70A66840-A6CD-497D-9A68-9112E00C1ADE}" type="pres">
      <dgm:prSet presAssocID="{51341BF6-A5CA-4BF8-B397-C837D323E865}" presName="linearFlow" presStyleCnt="0">
        <dgm:presLayoutVars>
          <dgm:dir/>
          <dgm:animLvl val="lvl"/>
          <dgm:resizeHandles val="exact"/>
        </dgm:presLayoutVars>
      </dgm:prSet>
      <dgm:spPr/>
    </dgm:pt>
    <dgm:pt modelId="{E5C30458-E59E-4AF1-925F-8B836138F964}" type="pres">
      <dgm:prSet presAssocID="{104F900D-B012-4BF3-AC38-FB643540DFCC}" presName="composite" presStyleCnt="0"/>
      <dgm:spPr/>
    </dgm:pt>
    <dgm:pt modelId="{FE2E1324-47F2-4869-BE2F-6477CACA5E68}" type="pres">
      <dgm:prSet presAssocID="{104F900D-B012-4BF3-AC38-FB643540DFCC}" presName="parentText" presStyleLbl="alignNode1" presStyleIdx="0" presStyleCnt="5">
        <dgm:presLayoutVars>
          <dgm:chMax val="1"/>
          <dgm:bulletEnabled val="1"/>
        </dgm:presLayoutVars>
      </dgm:prSet>
      <dgm:spPr/>
    </dgm:pt>
    <dgm:pt modelId="{0EB09CB4-4787-49DC-9F02-622238F0DDA8}" type="pres">
      <dgm:prSet presAssocID="{104F900D-B012-4BF3-AC38-FB643540DFCC}" presName="descendantText" presStyleLbl="alignAcc1" presStyleIdx="0" presStyleCnt="5">
        <dgm:presLayoutVars>
          <dgm:bulletEnabled val="1"/>
        </dgm:presLayoutVars>
      </dgm:prSet>
      <dgm:spPr/>
    </dgm:pt>
    <dgm:pt modelId="{4E948F4F-B8A6-4166-9185-8D925EA0194D}" type="pres">
      <dgm:prSet presAssocID="{32C34FFC-DD76-4E0E-A6B6-EC1D2FCA77CA}" presName="sp" presStyleCnt="0"/>
      <dgm:spPr/>
    </dgm:pt>
    <dgm:pt modelId="{2BCF5140-1F2C-4D22-B24E-EAE732737812}" type="pres">
      <dgm:prSet presAssocID="{B3F13A0A-0E1A-4E7A-A65F-C40D3A0C597A}" presName="composite" presStyleCnt="0"/>
      <dgm:spPr/>
    </dgm:pt>
    <dgm:pt modelId="{107AF527-85E7-4EC3-952B-3CBFFC2BD266}" type="pres">
      <dgm:prSet presAssocID="{B3F13A0A-0E1A-4E7A-A65F-C40D3A0C597A}" presName="parentText" presStyleLbl="alignNode1" presStyleIdx="1" presStyleCnt="5">
        <dgm:presLayoutVars>
          <dgm:chMax val="1"/>
          <dgm:bulletEnabled val="1"/>
        </dgm:presLayoutVars>
      </dgm:prSet>
      <dgm:spPr/>
    </dgm:pt>
    <dgm:pt modelId="{02F65009-24FE-4F4F-BF57-3B785DF933C1}" type="pres">
      <dgm:prSet presAssocID="{B3F13A0A-0E1A-4E7A-A65F-C40D3A0C597A}" presName="descendantText" presStyleLbl="alignAcc1" presStyleIdx="1" presStyleCnt="5">
        <dgm:presLayoutVars>
          <dgm:bulletEnabled val="1"/>
        </dgm:presLayoutVars>
      </dgm:prSet>
      <dgm:spPr/>
    </dgm:pt>
    <dgm:pt modelId="{7D9D66FA-917E-4D45-AC3F-27201D281D10}" type="pres">
      <dgm:prSet presAssocID="{54930167-896D-4A15-9533-72071B285E98}" presName="sp" presStyleCnt="0"/>
      <dgm:spPr/>
    </dgm:pt>
    <dgm:pt modelId="{11D426B4-9275-4AEE-AD64-B7DAEDCCE12D}" type="pres">
      <dgm:prSet presAssocID="{3147318A-AD70-4018-8FFD-3588B9C5E7D7}" presName="composite" presStyleCnt="0"/>
      <dgm:spPr/>
    </dgm:pt>
    <dgm:pt modelId="{5A625545-BF43-411F-AB22-F86E33D28236}" type="pres">
      <dgm:prSet presAssocID="{3147318A-AD70-4018-8FFD-3588B9C5E7D7}" presName="parentText" presStyleLbl="alignNode1" presStyleIdx="2" presStyleCnt="5">
        <dgm:presLayoutVars>
          <dgm:chMax val="1"/>
          <dgm:bulletEnabled val="1"/>
        </dgm:presLayoutVars>
      </dgm:prSet>
      <dgm:spPr/>
    </dgm:pt>
    <dgm:pt modelId="{766E370D-177B-4A7D-A2FD-4B2EF23A52FA}" type="pres">
      <dgm:prSet presAssocID="{3147318A-AD70-4018-8FFD-3588B9C5E7D7}" presName="descendantText" presStyleLbl="alignAcc1" presStyleIdx="2" presStyleCnt="5">
        <dgm:presLayoutVars>
          <dgm:bulletEnabled val="1"/>
        </dgm:presLayoutVars>
      </dgm:prSet>
      <dgm:spPr/>
    </dgm:pt>
    <dgm:pt modelId="{C9EEF82B-610B-4FD7-90C2-F76369E2BB5E}" type="pres">
      <dgm:prSet presAssocID="{C91ECA89-C340-4551-9F1E-1D8E4957C97D}" presName="sp" presStyleCnt="0"/>
      <dgm:spPr/>
    </dgm:pt>
    <dgm:pt modelId="{7CE9BD55-C2C2-4CDF-A0EB-A9AAFA0E946C}" type="pres">
      <dgm:prSet presAssocID="{7E85133D-95BE-489C-8220-6CC4A898961C}" presName="composite" presStyleCnt="0"/>
      <dgm:spPr/>
    </dgm:pt>
    <dgm:pt modelId="{16C9D5FD-7EB4-4BE8-A8A6-B7E807756DEC}" type="pres">
      <dgm:prSet presAssocID="{7E85133D-95BE-489C-8220-6CC4A898961C}" presName="parentText" presStyleLbl="alignNode1" presStyleIdx="3" presStyleCnt="5">
        <dgm:presLayoutVars>
          <dgm:chMax val="1"/>
          <dgm:bulletEnabled val="1"/>
        </dgm:presLayoutVars>
      </dgm:prSet>
      <dgm:spPr/>
    </dgm:pt>
    <dgm:pt modelId="{A8973687-1F5D-41F5-A61F-758768C7C362}" type="pres">
      <dgm:prSet presAssocID="{7E85133D-95BE-489C-8220-6CC4A898961C}" presName="descendantText" presStyleLbl="alignAcc1" presStyleIdx="3" presStyleCnt="5">
        <dgm:presLayoutVars>
          <dgm:bulletEnabled val="1"/>
        </dgm:presLayoutVars>
      </dgm:prSet>
      <dgm:spPr/>
    </dgm:pt>
    <dgm:pt modelId="{75B184B2-D7EF-4C90-8270-68D09CE9A320}" type="pres">
      <dgm:prSet presAssocID="{6753B820-E497-4853-A3B9-9BF3DFDE79C3}" presName="sp" presStyleCnt="0"/>
      <dgm:spPr/>
    </dgm:pt>
    <dgm:pt modelId="{DD62BB59-6C0B-4617-9AB7-797A339A7B73}" type="pres">
      <dgm:prSet presAssocID="{F42AE122-14E0-429D-BA2A-CDC8812394BD}" presName="composite" presStyleCnt="0"/>
      <dgm:spPr/>
    </dgm:pt>
    <dgm:pt modelId="{0D9DCAFF-5932-4AF7-9357-4E7425CF318A}" type="pres">
      <dgm:prSet presAssocID="{F42AE122-14E0-429D-BA2A-CDC8812394BD}" presName="parentText" presStyleLbl="alignNode1" presStyleIdx="4" presStyleCnt="5">
        <dgm:presLayoutVars>
          <dgm:chMax val="1"/>
          <dgm:bulletEnabled val="1"/>
        </dgm:presLayoutVars>
      </dgm:prSet>
      <dgm:spPr/>
    </dgm:pt>
    <dgm:pt modelId="{141BB115-4C06-468A-942F-5736B4336F36}" type="pres">
      <dgm:prSet presAssocID="{F42AE122-14E0-429D-BA2A-CDC8812394BD}" presName="descendantText" presStyleLbl="alignAcc1" presStyleIdx="4" presStyleCnt="5">
        <dgm:presLayoutVars>
          <dgm:bulletEnabled val="1"/>
        </dgm:presLayoutVars>
      </dgm:prSet>
      <dgm:spPr/>
    </dgm:pt>
  </dgm:ptLst>
  <dgm:cxnLst>
    <dgm:cxn modelId="{F731CC15-5094-4B66-B08D-FE07E8B45BA5}" srcId="{7E85133D-95BE-489C-8220-6CC4A898961C}" destId="{607EC26B-095C-4ED3-8ABF-AFD68ECDBD72}" srcOrd="0" destOrd="0" parTransId="{F5069BEC-6C98-47CB-AFAB-E18955BC70FB}" sibTransId="{F0473DEF-ABBE-480F-9221-7B8D61AC02D8}"/>
    <dgm:cxn modelId="{BFE94916-5F7E-4102-929C-1832BFC4881B}" type="presOf" srcId="{66CD1802-4B15-4D7C-93AB-E157E2D53DFA}" destId="{766E370D-177B-4A7D-A2FD-4B2EF23A52FA}" srcOrd="0" destOrd="0" presId="urn:microsoft.com/office/officeart/2005/8/layout/chevron2"/>
    <dgm:cxn modelId="{6C61BA1F-4CC8-49DB-833C-932CA2401BCF}" type="presOf" srcId="{7E85133D-95BE-489C-8220-6CC4A898961C}" destId="{16C9D5FD-7EB4-4BE8-A8A6-B7E807756DEC}" srcOrd="0" destOrd="0" presId="urn:microsoft.com/office/officeart/2005/8/layout/chevron2"/>
    <dgm:cxn modelId="{06408A32-ADCB-4C10-8576-DCE837D7F42B}" srcId="{B3F13A0A-0E1A-4E7A-A65F-C40D3A0C597A}" destId="{9B807383-5008-44D4-9885-14E83C906046}" srcOrd="0" destOrd="0" parTransId="{AF98E58E-AC5F-4D54-9D45-FF7646CF760E}" sibTransId="{0FA26D2C-55AC-4298-A996-FF3A59FA6BB8}"/>
    <dgm:cxn modelId="{CC8B2B39-C6C9-457A-ABB8-11028771974E}" srcId="{7E85133D-95BE-489C-8220-6CC4A898961C}" destId="{CB8BDFA5-B9BF-4A1C-B86B-83227D58A611}" srcOrd="1" destOrd="0" parTransId="{FDB07FB2-9435-4597-81E6-9FF4F68E239C}" sibTransId="{E18315E6-E55E-4466-B474-B23EB122567F}"/>
    <dgm:cxn modelId="{2BD3303A-AA19-4BB8-99F2-0897BCF35409}" srcId="{51341BF6-A5CA-4BF8-B397-C837D323E865}" destId="{7E85133D-95BE-489C-8220-6CC4A898961C}" srcOrd="3" destOrd="0" parTransId="{5C9F6B6F-236D-4167-9F9B-847C20448711}" sibTransId="{6753B820-E497-4853-A3B9-9BF3DFDE79C3}"/>
    <dgm:cxn modelId="{21EE3A3B-C82A-4AA9-88FF-C6CF4F979F27}" srcId="{7E85133D-95BE-489C-8220-6CC4A898961C}" destId="{7C36953A-404C-44D2-AB2C-C790CC3B343F}" srcOrd="2" destOrd="0" parTransId="{45B8F84E-46E1-4BEA-85C5-113E0C9C6666}" sibTransId="{699940BB-2992-4BBD-81EF-7571D96A77C0}"/>
    <dgm:cxn modelId="{ED94AB3D-1FD1-4696-83DD-74ECFC139B85}" type="presOf" srcId="{104F900D-B012-4BF3-AC38-FB643540DFCC}" destId="{FE2E1324-47F2-4869-BE2F-6477CACA5E68}" srcOrd="0" destOrd="0" presId="urn:microsoft.com/office/officeart/2005/8/layout/chevron2"/>
    <dgm:cxn modelId="{9FC82746-E20B-435C-B151-E279B8AE8CA8}" type="presOf" srcId="{5CCDB84B-CFA4-4851-BD67-995E9E79737E}" destId="{141BB115-4C06-468A-942F-5736B4336F36}" srcOrd="0" destOrd="0" presId="urn:microsoft.com/office/officeart/2005/8/layout/chevron2"/>
    <dgm:cxn modelId="{8C980852-7685-4760-A9F0-C03EA5495CAC}" srcId="{B3F13A0A-0E1A-4E7A-A65F-C40D3A0C597A}" destId="{8A5002FB-F91B-452D-9905-69111E6E8DEB}" srcOrd="1" destOrd="0" parTransId="{81A45C46-2583-4E77-BE13-4ED369BEB5F4}" sibTransId="{03BA5E6C-469A-490A-9512-9E669223A61E}"/>
    <dgm:cxn modelId="{0AF34658-CF9F-458E-B29D-D63EE77ADA53}" srcId="{F42AE122-14E0-429D-BA2A-CDC8812394BD}" destId="{10CFFB0E-F940-40AB-B22B-5D553338BC44}" srcOrd="1" destOrd="0" parTransId="{9B954361-D6B1-4704-9F0C-73B36C817BCF}" sibTransId="{DF6A5B1C-7C95-44B7-9043-F18815166A56}"/>
    <dgm:cxn modelId="{8D14DD5A-6D87-498C-8B60-30615AB34F88}" type="presOf" srcId="{607EC26B-095C-4ED3-8ABF-AFD68ECDBD72}" destId="{A8973687-1F5D-41F5-A61F-758768C7C362}" srcOrd="0" destOrd="0" presId="urn:microsoft.com/office/officeart/2005/8/layout/chevron2"/>
    <dgm:cxn modelId="{2BB1CF7B-9A20-4EFA-8613-3B5308931A45}" srcId="{3147318A-AD70-4018-8FFD-3588B9C5E7D7}" destId="{66CD1802-4B15-4D7C-93AB-E157E2D53DFA}" srcOrd="0" destOrd="0" parTransId="{EAB1E0AA-34B4-48C0-AB51-B0B1CD2ECF75}" sibTransId="{C7771FFD-06EC-41E9-914D-FA54BED7E4C1}"/>
    <dgm:cxn modelId="{302BF07C-9340-4705-9ECC-8D85D6CE746C}" srcId="{B3F13A0A-0E1A-4E7A-A65F-C40D3A0C597A}" destId="{027F85DE-1D13-4AA7-9EEC-45F0F62E7779}" srcOrd="2" destOrd="0" parTransId="{B036BE17-6FCF-44EA-8093-C6BBAF57A28B}" sibTransId="{2BBA6E48-D75F-4415-B0B4-C5BB0387F838}"/>
    <dgm:cxn modelId="{BC3D6B85-806A-4247-A4C9-193080D3CDF6}" type="presOf" srcId="{10CFFB0E-F940-40AB-B22B-5D553338BC44}" destId="{141BB115-4C06-468A-942F-5736B4336F36}" srcOrd="0" destOrd="1" presId="urn:microsoft.com/office/officeart/2005/8/layout/chevron2"/>
    <dgm:cxn modelId="{1DA85C88-EAF7-400F-8A28-2953600C2FED}" type="presOf" srcId="{B1B2A4F1-B25D-4BAA-A71D-3758A2D430F3}" destId="{0EB09CB4-4787-49DC-9F02-622238F0DDA8}" srcOrd="0" destOrd="1" presId="urn:microsoft.com/office/officeart/2005/8/layout/chevron2"/>
    <dgm:cxn modelId="{BD1D7F88-C58E-4504-89D8-6ED37DB9267E}" srcId="{104F900D-B012-4BF3-AC38-FB643540DFCC}" destId="{FD8EF7F2-5E42-422A-839A-E67701E350FD}" srcOrd="0" destOrd="0" parTransId="{AE5AEAC9-A115-4490-9055-CE9DDAA8C9B8}" sibTransId="{152079EE-3636-4D5E-8420-64FB65E2E4CC}"/>
    <dgm:cxn modelId="{7BA8F494-8268-492D-AF22-AF40E16E24A2}" type="presOf" srcId="{7C36953A-404C-44D2-AB2C-C790CC3B343F}" destId="{A8973687-1F5D-41F5-A61F-758768C7C362}" srcOrd="0" destOrd="2" presId="urn:microsoft.com/office/officeart/2005/8/layout/chevron2"/>
    <dgm:cxn modelId="{85407997-133C-4D64-9C1B-41ABBA78C023}" type="presOf" srcId="{CB8BDFA5-B9BF-4A1C-B86B-83227D58A611}" destId="{A8973687-1F5D-41F5-A61F-758768C7C362}" srcOrd="0" destOrd="1" presId="urn:microsoft.com/office/officeart/2005/8/layout/chevron2"/>
    <dgm:cxn modelId="{5C8D1CA2-D6BF-4D9D-95A9-87B431FBF314}" srcId="{51341BF6-A5CA-4BF8-B397-C837D323E865}" destId="{3147318A-AD70-4018-8FFD-3588B9C5E7D7}" srcOrd="2" destOrd="0" parTransId="{B361212B-EBDE-4B5A-A246-67B20940E6D1}" sibTransId="{C91ECA89-C340-4551-9F1E-1D8E4957C97D}"/>
    <dgm:cxn modelId="{636311AB-BAC9-4726-B90A-010CE0CE8F56}" srcId="{51341BF6-A5CA-4BF8-B397-C837D323E865}" destId="{104F900D-B012-4BF3-AC38-FB643540DFCC}" srcOrd="0" destOrd="0" parTransId="{A0B3466E-388B-4C02-8CCE-43EAE33E6355}" sibTransId="{32C34FFC-DD76-4E0E-A6B6-EC1D2FCA77CA}"/>
    <dgm:cxn modelId="{30A6F7AE-7924-4301-9943-034C23ABA6BB}" srcId="{104F900D-B012-4BF3-AC38-FB643540DFCC}" destId="{B1B2A4F1-B25D-4BAA-A71D-3758A2D430F3}" srcOrd="1" destOrd="0" parTransId="{B6C587E8-C554-466D-8CDF-CD21CE66E47E}" sibTransId="{52EDD9FC-7199-4722-A2D7-6390B7DB638A}"/>
    <dgm:cxn modelId="{98A2D9B1-33D7-44D5-B9AE-6C3CB51A9C63}" type="presOf" srcId="{51341BF6-A5CA-4BF8-B397-C837D323E865}" destId="{70A66840-A6CD-497D-9A68-9112E00C1ADE}" srcOrd="0" destOrd="0" presId="urn:microsoft.com/office/officeart/2005/8/layout/chevron2"/>
    <dgm:cxn modelId="{314873B5-D36A-42F2-A3A9-D5102D614B03}" type="presOf" srcId="{FD8EF7F2-5E42-422A-839A-E67701E350FD}" destId="{0EB09CB4-4787-49DC-9F02-622238F0DDA8}" srcOrd="0" destOrd="0" presId="urn:microsoft.com/office/officeart/2005/8/layout/chevron2"/>
    <dgm:cxn modelId="{C9AFA0B8-15D7-4625-9197-A30441C1AF10}" srcId="{3147318A-AD70-4018-8FFD-3588B9C5E7D7}" destId="{AB9CAE75-B83E-448A-BD8D-57EAB6697937}" srcOrd="1" destOrd="0" parTransId="{91A6441E-866E-47F8-AD27-1F205E24B5C9}" sibTransId="{31569A57-DE6E-4D87-9152-A699199184E6}"/>
    <dgm:cxn modelId="{88C3DCCE-6D10-4F58-BDCF-940DBD01FF36}" type="presOf" srcId="{9B807383-5008-44D4-9885-14E83C906046}" destId="{02F65009-24FE-4F4F-BF57-3B785DF933C1}" srcOrd="0" destOrd="0" presId="urn:microsoft.com/office/officeart/2005/8/layout/chevron2"/>
    <dgm:cxn modelId="{105018DA-07BD-4E67-9FF9-4DE75FC16C20}" type="presOf" srcId="{027F85DE-1D13-4AA7-9EEC-45F0F62E7779}" destId="{02F65009-24FE-4F4F-BF57-3B785DF933C1}" srcOrd="0" destOrd="2" presId="urn:microsoft.com/office/officeart/2005/8/layout/chevron2"/>
    <dgm:cxn modelId="{516331DB-91B3-4ADD-A843-F10E0D4C062D}" type="presOf" srcId="{AB9CAE75-B83E-448A-BD8D-57EAB6697937}" destId="{766E370D-177B-4A7D-A2FD-4B2EF23A52FA}" srcOrd="0" destOrd="1" presId="urn:microsoft.com/office/officeart/2005/8/layout/chevron2"/>
    <dgm:cxn modelId="{8EF97DDF-ED0E-497D-B76A-5593C55660D3}" srcId="{51341BF6-A5CA-4BF8-B397-C837D323E865}" destId="{B3F13A0A-0E1A-4E7A-A65F-C40D3A0C597A}" srcOrd="1" destOrd="0" parTransId="{01E95A20-3FF9-4BCC-8101-B4A2E60F4068}" sibTransId="{54930167-896D-4A15-9533-72071B285E98}"/>
    <dgm:cxn modelId="{CC5889E2-F6C4-490D-84D5-FA818F65B6B8}" type="presOf" srcId="{3147318A-AD70-4018-8FFD-3588B9C5E7D7}" destId="{5A625545-BF43-411F-AB22-F86E33D28236}" srcOrd="0" destOrd="0" presId="urn:microsoft.com/office/officeart/2005/8/layout/chevron2"/>
    <dgm:cxn modelId="{A7F6EFE2-A4A4-41C0-BD4C-1C6239F5D090}" type="presOf" srcId="{B3F13A0A-0E1A-4E7A-A65F-C40D3A0C597A}" destId="{107AF527-85E7-4EC3-952B-3CBFFC2BD266}" srcOrd="0" destOrd="0" presId="urn:microsoft.com/office/officeart/2005/8/layout/chevron2"/>
    <dgm:cxn modelId="{CDE0A4F1-0265-4C24-87D2-2379FFC3D76C}" srcId="{51341BF6-A5CA-4BF8-B397-C837D323E865}" destId="{F42AE122-14E0-429D-BA2A-CDC8812394BD}" srcOrd="4" destOrd="0" parTransId="{64B4A259-DA49-4875-AF11-B10951F013CD}" sibTransId="{70CE3F45-C4EE-4B2A-BDD0-F446581E84AB}"/>
    <dgm:cxn modelId="{33AA7BF2-230E-46D2-85A3-24630BC307E1}" type="presOf" srcId="{8A5002FB-F91B-452D-9905-69111E6E8DEB}" destId="{02F65009-24FE-4F4F-BF57-3B785DF933C1}" srcOrd="0" destOrd="1" presId="urn:microsoft.com/office/officeart/2005/8/layout/chevron2"/>
    <dgm:cxn modelId="{A317A4FE-EB1A-40E8-9D60-63252A432868}" type="presOf" srcId="{F42AE122-14E0-429D-BA2A-CDC8812394BD}" destId="{0D9DCAFF-5932-4AF7-9357-4E7425CF318A}" srcOrd="0" destOrd="0" presId="urn:microsoft.com/office/officeart/2005/8/layout/chevron2"/>
    <dgm:cxn modelId="{FB467DFF-DEC0-4B52-B42B-5C5396315142}" srcId="{F42AE122-14E0-429D-BA2A-CDC8812394BD}" destId="{5CCDB84B-CFA4-4851-BD67-995E9E79737E}" srcOrd="0" destOrd="0" parTransId="{E710E819-479B-49F9-AC0E-040A6AAB20DE}" sibTransId="{DB5C8CFF-4772-4A2A-BCE7-BEDDCA67E807}"/>
    <dgm:cxn modelId="{BCEEDBB8-7CD9-4001-8C2F-0955E1F586EC}" type="presParOf" srcId="{70A66840-A6CD-497D-9A68-9112E00C1ADE}" destId="{E5C30458-E59E-4AF1-925F-8B836138F964}" srcOrd="0" destOrd="0" presId="urn:microsoft.com/office/officeart/2005/8/layout/chevron2"/>
    <dgm:cxn modelId="{E45EBEB3-2503-4467-9D62-B51C7E54B980}" type="presParOf" srcId="{E5C30458-E59E-4AF1-925F-8B836138F964}" destId="{FE2E1324-47F2-4869-BE2F-6477CACA5E68}" srcOrd="0" destOrd="0" presId="urn:microsoft.com/office/officeart/2005/8/layout/chevron2"/>
    <dgm:cxn modelId="{D2095F89-34E4-4696-809F-AFEE89511FD2}" type="presParOf" srcId="{E5C30458-E59E-4AF1-925F-8B836138F964}" destId="{0EB09CB4-4787-49DC-9F02-622238F0DDA8}" srcOrd="1" destOrd="0" presId="urn:microsoft.com/office/officeart/2005/8/layout/chevron2"/>
    <dgm:cxn modelId="{EAF61A37-43BC-499E-BC5D-23E737E82B43}" type="presParOf" srcId="{70A66840-A6CD-497D-9A68-9112E00C1ADE}" destId="{4E948F4F-B8A6-4166-9185-8D925EA0194D}" srcOrd="1" destOrd="0" presId="urn:microsoft.com/office/officeart/2005/8/layout/chevron2"/>
    <dgm:cxn modelId="{180C91A5-2DD9-414F-B72F-44D33CEE67AE}" type="presParOf" srcId="{70A66840-A6CD-497D-9A68-9112E00C1ADE}" destId="{2BCF5140-1F2C-4D22-B24E-EAE732737812}" srcOrd="2" destOrd="0" presId="urn:microsoft.com/office/officeart/2005/8/layout/chevron2"/>
    <dgm:cxn modelId="{32A3B533-AF1C-41F0-8BD0-E23B0D3EB644}" type="presParOf" srcId="{2BCF5140-1F2C-4D22-B24E-EAE732737812}" destId="{107AF527-85E7-4EC3-952B-3CBFFC2BD266}" srcOrd="0" destOrd="0" presId="urn:microsoft.com/office/officeart/2005/8/layout/chevron2"/>
    <dgm:cxn modelId="{E87620E7-B094-4A4C-A10E-DC842E836A76}" type="presParOf" srcId="{2BCF5140-1F2C-4D22-B24E-EAE732737812}" destId="{02F65009-24FE-4F4F-BF57-3B785DF933C1}" srcOrd="1" destOrd="0" presId="urn:microsoft.com/office/officeart/2005/8/layout/chevron2"/>
    <dgm:cxn modelId="{16F0E78C-4AE5-48BF-B284-3EFD7328A3A3}" type="presParOf" srcId="{70A66840-A6CD-497D-9A68-9112E00C1ADE}" destId="{7D9D66FA-917E-4D45-AC3F-27201D281D10}" srcOrd="3" destOrd="0" presId="urn:microsoft.com/office/officeart/2005/8/layout/chevron2"/>
    <dgm:cxn modelId="{F1F50530-41FD-4AA5-AD7B-7C4C569EFB2F}" type="presParOf" srcId="{70A66840-A6CD-497D-9A68-9112E00C1ADE}" destId="{11D426B4-9275-4AEE-AD64-B7DAEDCCE12D}" srcOrd="4" destOrd="0" presId="urn:microsoft.com/office/officeart/2005/8/layout/chevron2"/>
    <dgm:cxn modelId="{6897C1AA-4C70-4B2B-92E6-6CFE78D2EF0A}" type="presParOf" srcId="{11D426B4-9275-4AEE-AD64-B7DAEDCCE12D}" destId="{5A625545-BF43-411F-AB22-F86E33D28236}" srcOrd="0" destOrd="0" presId="urn:microsoft.com/office/officeart/2005/8/layout/chevron2"/>
    <dgm:cxn modelId="{3D4E5274-6AFA-4C09-93F7-1A77EA14E919}" type="presParOf" srcId="{11D426B4-9275-4AEE-AD64-B7DAEDCCE12D}" destId="{766E370D-177B-4A7D-A2FD-4B2EF23A52FA}" srcOrd="1" destOrd="0" presId="urn:microsoft.com/office/officeart/2005/8/layout/chevron2"/>
    <dgm:cxn modelId="{C342193E-CB00-4AAC-9DC3-BD427265F57C}" type="presParOf" srcId="{70A66840-A6CD-497D-9A68-9112E00C1ADE}" destId="{C9EEF82B-610B-4FD7-90C2-F76369E2BB5E}" srcOrd="5" destOrd="0" presId="urn:microsoft.com/office/officeart/2005/8/layout/chevron2"/>
    <dgm:cxn modelId="{3F355CC1-3F30-4E7E-AFBD-32D80182E54C}" type="presParOf" srcId="{70A66840-A6CD-497D-9A68-9112E00C1ADE}" destId="{7CE9BD55-C2C2-4CDF-A0EB-A9AAFA0E946C}" srcOrd="6" destOrd="0" presId="urn:microsoft.com/office/officeart/2005/8/layout/chevron2"/>
    <dgm:cxn modelId="{A3E05EEC-D7D4-4270-A488-AA8571357C61}" type="presParOf" srcId="{7CE9BD55-C2C2-4CDF-A0EB-A9AAFA0E946C}" destId="{16C9D5FD-7EB4-4BE8-A8A6-B7E807756DEC}" srcOrd="0" destOrd="0" presId="urn:microsoft.com/office/officeart/2005/8/layout/chevron2"/>
    <dgm:cxn modelId="{CC7A8E68-B89B-446C-9ECF-46396DE1580B}" type="presParOf" srcId="{7CE9BD55-C2C2-4CDF-A0EB-A9AAFA0E946C}" destId="{A8973687-1F5D-41F5-A61F-758768C7C362}" srcOrd="1" destOrd="0" presId="urn:microsoft.com/office/officeart/2005/8/layout/chevron2"/>
    <dgm:cxn modelId="{C0403F23-B0DF-4767-B381-E5AB3DCD24FD}" type="presParOf" srcId="{70A66840-A6CD-497D-9A68-9112E00C1ADE}" destId="{75B184B2-D7EF-4C90-8270-68D09CE9A320}" srcOrd="7" destOrd="0" presId="urn:microsoft.com/office/officeart/2005/8/layout/chevron2"/>
    <dgm:cxn modelId="{AFD0EF2E-0CAD-444B-A090-A4453F06827F}" type="presParOf" srcId="{70A66840-A6CD-497D-9A68-9112E00C1ADE}" destId="{DD62BB59-6C0B-4617-9AB7-797A339A7B73}" srcOrd="8" destOrd="0" presId="urn:microsoft.com/office/officeart/2005/8/layout/chevron2"/>
    <dgm:cxn modelId="{3AA83702-1249-40A8-960A-963A8699C4B0}" type="presParOf" srcId="{DD62BB59-6C0B-4617-9AB7-797A339A7B73}" destId="{0D9DCAFF-5932-4AF7-9357-4E7425CF318A}" srcOrd="0" destOrd="0" presId="urn:microsoft.com/office/officeart/2005/8/layout/chevron2"/>
    <dgm:cxn modelId="{F30F7C2A-8BAE-4DFB-AECD-D348C85EF533}" type="presParOf" srcId="{DD62BB59-6C0B-4617-9AB7-797A339A7B73}" destId="{141BB115-4C06-468A-942F-5736B4336F3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3BE5E-FE08-4918-84AC-3AE64B2E3697}" type="doc">
      <dgm:prSet loTypeId="urn:microsoft.com/office/officeart/2011/layout/HexagonRadial" loCatId="officeonline" qsTypeId="urn:microsoft.com/office/officeart/2005/8/quickstyle/simple1" qsCatId="simple" csTypeId="urn:microsoft.com/office/officeart/2005/8/colors/accent0_3" csCatId="mainScheme" phldr="1"/>
      <dgm:spPr/>
      <dgm:t>
        <a:bodyPr/>
        <a:lstStyle/>
        <a:p>
          <a:endParaRPr lang="en-IN"/>
        </a:p>
      </dgm:t>
    </dgm:pt>
    <dgm:pt modelId="{4426FEFF-1EDC-41F0-BBDF-9C13E20125F4}">
      <dgm:prSet/>
      <dgm:spPr/>
      <dgm:t>
        <a:bodyPr/>
        <a:lstStyle/>
        <a:p>
          <a:r>
            <a:rPr lang="en-IN"/>
            <a:t>100 Questions &amp; Answers formulated based on : </a:t>
          </a:r>
        </a:p>
      </dgm:t>
    </dgm:pt>
    <dgm:pt modelId="{A89BEA45-638D-438F-994E-B146AC2FDD0A}" type="parTrans" cxnId="{DE15D106-A699-4F76-91D9-FBC911DB39A0}">
      <dgm:prSet/>
      <dgm:spPr/>
      <dgm:t>
        <a:bodyPr/>
        <a:lstStyle/>
        <a:p>
          <a:endParaRPr lang="en-IN"/>
        </a:p>
      </dgm:t>
    </dgm:pt>
    <dgm:pt modelId="{7E14FAA7-C199-4348-B721-1A95A657A751}" type="sibTrans" cxnId="{DE15D106-A699-4F76-91D9-FBC911DB39A0}">
      <dgm:prSet/>
      <dgm:spPr/>
      <dgm:t>
        <a:bodyPr/>
        <a:lstStyle/>
        <a:p>
          <a:endParaRPr lang="en-IN"/>
        </a:p>
      </dgm:t>
    </dgm:pt>
    <dgm:pt modelId="{4D3239CC-97E8-4856-9814-03E160746FB1}">
      <dgm:prSet/>
      <dgm:spPr/>
      <dgm:t>
        <a:bodyPr/>
        <a:lstStyle/>
        <a:p>
          <a:r>
            <a:rPr lang="en-IN" dirty="0"/>
            <a:t>Object Specific Questions, </a:t>
          </a:r>
        </a:p>
      </dgm:t>
    </dgm:pt>
    <dgm:pt modelId="{7B668BDB-92C3-4C3E-A76D-20D81D6497F1}" type="parTrans" cxnId="{D26ED2EB-1A56-47FD-B405-10045C9E79F5}">
      <dgm:prSet/>
      <dgm:spPr/>
      <dgm:t>
        <a:bodyPr/>
        <a:lstStyle/>
        <a:p>
          <a:endParaRPr lang="en-IN"/>
        </a:p>
      </dgm:t>
    </dgm:pt>
    <dgm:pt modelId="{3A3C2E38-4C0B-4E1C-8148-4A763991007E}" type="sibTrans" cxnId="{D26ED2EB-1A56-47FD-B405-10045C9E79F5}">
      <dgm:prSet/>
      <dgm:spPr/>
      <dgm:t>
        <a:bodyPr/>
        <a:lstStyle/>
        <a:p>
          <a:endParaRPr lang="en-IN"/>
        </a:p>
      </dgm:t>
    </dgm:pt>
    <dgm:pt modelId="{868B4462-2272-40EE-999D-AD82AD499F08}">
      <dgm:prSet/>
      <dgm:spPr/>
      <dgm:t>
        <a:bodyPr/>
        <a:lstStyle/>
        <a:p>
          <a:r>
            <a:rPr lang="en-IN" dirty="0"/>
            <a:t>Generalised Questions, </a:t>
          </a:r>
        </a:p>
      </dgm:t>
    </dgm:pt>
    <dgm:pt modelId="{E7694D37-1941-42FD-A6E1-BE0A594F8BD2}" type="parTrans" cxnId="{AE3908ED-9502-477F-AB38-DAB450D8E21E}">
      <dgm:prSet/>
      <dgm:spPr/>
      <dgm:t>
        <a:bodyPr/>
        <a:lstStyle/>
        <a:p>
          <a:endParaRPr lang="en-IN"/>
        </a:p>
      </dgm:t>
    </dgm:pt>
    <dgm:pt modelId="{524EE1B4-575F-4EA6-B0DB-87C1E2B0B51A}" type="sibTrans" cxnId="{AE3908ED-9502-477F-AB38-DAB450D8E21E}">
      <dgm:prSet/>
      <dgm:spPr/>
      <dgm:t>
        <a:bodyPr/>
        <a:lstStyle/>
        <a:p>
          <a:endParaRPr lang="en-IN"/>
        </a:p>
      </dgm:t>
    </dgm:pt>
    <dgm:pt modelId="{014EFF4C-71E6-4061-A142-A39720B3B355}">
      <dgm:prSet/>
      <dgm:spPr/>
      <dgm:t>
        <a:bodyPr/>
        <a:lstStyle/>
        <a:p>
          <a:r>
            <a:rPr lang="en-IN" dirty="0"/>
            <a:t>Paraphrased Questions, </a:t>
          </a:r>
        </a:p>
      </dgm:t>
    </dgm:pt>
    <dgm:pt modelId="{C03DEDFC-85B9-44C2-BB6A-D6BCB0DF9ACB}" type="parTrans" cxnId="{C1117FF4-54FA-4209-B0FC-F9407FE4B2C2}">
      <dgm:prSet/>
      <dgm:spPr/>
      <dgm:t>
        <a:bodyPr/>
        <a:lstStyle/>
        <a:p>
          <a:endParaRPr lang="en-IN"/>
        </a:p>
      </dgm:t>
    </dgm:pt>
    <dgm:pt modelId="{A3C17B4B-F028-495F-864C-694FD1758027}" type="sibTrans" cxnId="{C1117FF4-54FA-4209-B0FC-F9407FE4B2C2}">
      <dgm:prSet/>
      <dgm:spPr/>
      <dgm:t>
        <a:bodyPr/>
        <a:lstStyle/>
        <a:p>
          <a:endParaRPr lang="en-IN"/>
        </a:p>
      </dgm:t>
    </dgm:pt>
    <dgm:pt modelId="{49144E38-DF03-4D0D-8C22-FF1D64C75F52}">
      <dgm:prSet/>
      <dgm:spPr/>
      <dgm:t>
        <a:bodyPr/>
        <a:lstStyle/>
        <a:p>
          <a:r>
            <a:rPr lang="en-IN" dirty="0"/>
            <a:t>Short and Long Length Questions, </a:t>
          </a:r>
        </a:p>
      </dgm:t>
    </dgm:pt>
    <dgm:pt modelId="{A8C61FA5-B604-4175-BD97-741BB9C56810}" type="parTrans" cxnId="{E090DD40-9D00-433C-BB31-B298821836A7}">
      <dgm:prSet/>
      <dgm:spPr/>
      <dgm:t>
        <a:bodyPr/>
        <a:lstStyle/>
        <a:p>
          <a:endParaRPr lang="en-IN"/>
        </a:p>
      </dgm:t>
    </dgm:pt>
    <dgm:pt modelId="{8E03D2DB-4291-4A37-A6C2-913D8FFD37F7}" type="sibTrans" cxnId="{E090DD40-9D00-433C-BB31-B298821836A7}">
      <dgm:prSet/>
      <dgm:spPr/>
      <dgm:t>
        <a:bodyPr/>
        <a:lstStyle/>
        <a:p>
          <a:endParaRPr lang="en-IN"/>
        </a:p>
      </dgm:t>
    </dgm:pt>
    <dgm:pt modelId="{3DA6B494-82BA-4586-9BE2-37A52F3FB5AF}" type="pres">
      <dgm:prSet presAssocID="{C393BE5E-FE08-4918-84AC-3AE64B2E3697}" presName="Name0" presStyleCnt="0">
        <dgm:presLayoutVars>
          <dgm:chMax val="1"/>
          <dgm:chPref val="1"/>
          <dgm:dir/>
          <dgm:animOne val="branch"/>
          <dgm:animLvl val="lvl"/>
        </dgm:presLayoutVars>
      </dgm:prSet>
      <dgm:spPr/>
    </dgm:pt>
    <dgm:pt modelId="{BC429BAF-9696-4FE8-A861-CE86C1EB08EB}" type="pres">
      <dgm:prSet presAssocID="{4426FEFF-1EDC-41F0-BBDF-9C13E20125F4}" presName="Parent" presStyleLbl="node0" presStyleIdx="0" presStyleCnt="1">
        <dgm:presLayoutVars>
          <dgm:chMax val="6"/>
          <dgm:chPref val="6"/>
        </dgm:presLayoutVars>
      </dgm:prSet>
      <dgm:spPr/>
    </dgm:pt>
    <dgm:pt modelId="{5D3EEE52-ADCB-45FA-BAD0-98AC050C8A83}" type="pres">
      <dgm:prSet presAssocID="{4D3239CC-97E8-4856-9814-03E160746FB1}" presName="Accent1" presStyleCnt="0"/>
      <dgm:spPr/>
    </dgm:pt>
    <dgm:pt modelId="{4BC80C97-BB4E-433E-8612-5E41F7F0FD77}" type="pres">
      <dgm:prSet presAssocID="{4D3239CC-97E8-4856-9814-03E160746FB1}" presName="Accent" presStyleLbl="bgShp" presStyleIdx="0" presStyleCnt="4"/>
      <dgm:spPr/>
    </dgm:pt>
    <dgm:pt modelId="{348464E9-0109-4A0C-86F1-0B9916D4605D}" type="pres">
      <dgm:prSet presAssocID="{4D3239CC-97E8-4856-9814-03E160746FB1}" presName="Child1" presStyleLbl="node1" presStyleIdx="0" presStyleCnt="4">
        <dgm:presLayoutVars>
          <dgm:chMax val="0"/>
          <dgm:chPref val="0"/>
          <dgm:bulletEnabled val="1"/>
        </dgm:presLayoutVars>
      </dgm:prSet>
      <dgm:spPr/>
    </dgm:pt>
    <dgm:pt modelId="{95CB1CD4-CD21-421D-9C17-66DB7FCFC83B}" type="pres">
      <dgm:prSet presAssocID="{868B4462-2272-40EE-999D-AD82AD499F08}" presName="Accent2" presStyleCnt="0"/>
      <dgm:spPr/>
    </dgm:pt>
    <dgm:pt modelId="{8967A15F-B95D-43F9-BDC0-459EA278EA5C}" type="pres">
      <dgm:prSet presAssocID="{868B4462-2272-40EE-999D-AD82AD499F08}" presName="Accent" presStyleLbl="bgShp" presStyleIdx="1" presStyleCnt="4"/>
      <dgm:spPr/>
    </dgm:pt>
    <dgm:pt modelId="{4D0D467A-F806-44B8-8E89-5A4ED0FA5BD0}" type="pres">
      <dgm:prSet presAssocID="{868B4462-2272-40EE-999D-AD82AD499F08}" presName="Child2" presStyleLbl="node1" presStyleIdx="1" presStyleCnt="4">
        <dgm:presLayoutVars>
          <dgm:chMax val="0"/>
          <dgm:chPref val="0"/>
          <dgm:bulletEnabled val="1"/>
        </dgm:presLayoutVars>
      </dgm:prSet>
      <dgm:spPr/>
    </dgm:pt>
    <dgm:pt modelId="{96C6EA71-0254-42EF-907E-C926EE8474E7}" type="pres">
      <dgm:prSet presAssocID="{014EFF4C-71E6-4061-A142-A39720B3B355}" presName="Accent3" presStyleCnt="0"/>
      <dgm:spPr/>
    </dgm:pt>
    <dgm:pt modelId="{228B2FC5-76E9-4F04-A0BF-9D00342D68BA}" type="pres">
      <dgm:prSet presAssocID="{014EFF4C-71E6-4061-A142-A39720B3B355}" presName="Accent" presStyleLbl="bgShp" presStyleIdx="2" presStyleCnt="4"/>
      <dgm:spPr/>
    </dgm:pt>
    <dgm:pt modelId="{D935484F-6759-4228-A2B4-5A08926F1CA5}" type="pres">
      <dgm:prSet presAssocID="{014EFF4C-71E6-4061-A142-A39720B3B355}" presName="Child3" presStyleLbl="node1" presStyleIdx="2" presStyleCnt="4">
        <dgm:presLayoutVars>
          <dgm:chMax val="0"/>
          <dgm:chPref val="0"/>
          <dgm:bulletEnabled val="1"/>
        </dgm:presLayoutVars>
      </dgm:prSet>
      <dgm:spPr/>
    </dgm:pt>
    <dgm:pt modelId="{1779B69D-7155-4828-976E-1E973B054E04}" type="pres">
      <dgm:prSet presAssocID="{49144E38-DF03-4D0D-8C22-FF1D64C75F52}" presName="Accent4" presStyleCnt="0"/>
      <dgm:spPr/>
    </dgm:pt>
    <dgm:pt modelId="{43C19D54-F3E5-48FA-A507-8185BCBD500D}" type="pres">
      <dgm:prSet presAssocID="{49144E38-DF03-4D0D-8C22-FF1D64C75F52}" presName="Accent" presStyleLbl="bgShp" presStyleIdx="3" presStyleCnt="4"/>
      <dgm:spPr/>
    </dgm:pt>
    <dgm:pt modelId="{BFD43590-9836-4C01-AB04-20C957897C54}" type="pres">
      <dgm:prSet presAssocID="{49144E38-DF03-4D0D-8C22-FF1D64C75F52}" presName="Child4" presStyleLbl="node1" presStyleIdx="3" presStyleCnt="4">
        <dgm:presLayoutVars>
          <dgm:chMax val="0"/>
          <dgm:chPref val="0"/>
          <dgm:bulletEnabled val="1"/>
        </dgm:presLayoutVars>
      </dgm:prSet>
      <dgm:spPr/>
    </dgm:pt>
  </dgm:ptLst>
  <dgm:cxnLst>
    <dgm:cxn modelId="{BF1C1204-EA54-4F21-B91B-F7A11CC55AF7}" type="presOf" srcId="{4D3239CC-97E8-4856-9814-03E160746FB1}" destId="{348464E9-0109-4A0C-86F1-0B9916D4605D}" srcOrd="0" destOrd="0" presId="urn:microsoft.com/office/officeart/2011/layout/HexagonRadial"/>
    <dgm:cxn modelId="{8A525804-9AB1-4FFF-83F9-34D8DE769BBC}" type="presOf" srcId="{4426FEFF-1EDC-41F0-BBDF-9C13E20125F4}" destId="{BC429BAF-9696-4FE8-A861-CE86C1EB08EB}" srcOrd="0" destOrd="0" presId="urn:microsoft.com/office/officeart/2011/layout/HexagonRadial"/>
    <dgm:cxn modelId="{DE15D106-A699-4F76-91D9-FBC911DB39A0}" srcId="{C393BE5E-FE08-4918-84AC-3AE64B2E3697}" destId="{4426FEFF-1EDC-41F0-BBDF-9C13E20125F4}" srcOrd="0" destOrd="0" parTransId="{A89BEA45-638D-438F-994E-B146AC2FDD0A}" sibTransId="{7E14FAA7-C199-4348-B721-1A95A657A751}"/>
    <dgm:cxn modelId="{E090DD40-9D00-433C-BB31-B298821836A7}" srcId="{4426FEFF-1EDC-41F0-BBDF-9C13E20125F4}" destId="{49144E38-DF03-4D0D-8C22-FF1D64C75F52}" srcOrd="3" destOrd="0" parTransId="{A8C61FA5-B604-4175-BD97-741BB9C56810}" sibTransId="{8E03D2DB-4291-4A37-A6C2-913D8FFD37F7}"/>
    <dgm:cxn modelId="{46C0484C-000B-475B-BDBA-349721EA7ACD}" type="presOf" srcId="{014EFF4C-71E6-4061-A142-A39720B3B355}" destId="{D935484F-6759-4228-A2B4-5A08926F1CA5}" srcOrd="0" destOrd="0" presId="urn:microsoft.com/office/officeart/2011/layout/HexagonRadial"/>
    <dgm:cxn modelId="{45769550-A1B4-4FFC-B8EC-30A989D9E199}" type="presOf" srcId="{C393BE5E-FE08-4918-84AC-3AE64B2E3697}" destId="{3DA6B494-82BA-4586-9BE2-37A52F3FB5AF}" srcOrd="0" destOrd="0" presId="urn:microsoft.com/office/officeart/2011/layout/HexagonRadial"/>
    <dgm:cxn modelId="{94F331D0-6A9D-4482-AA2C-91A499207D68}" type="presOf" srcId="{49144E38-DF03-4D0D-8C22-FF1D64C75F52}" destId="{BFD43590-9836-4C01-AB04-20C957897C54}" srcOrd="0" destOrd="0" presId="urn:microsoft.com/office/officeart/2011/layout/HexagonRadial"/>
    <dgm:cxn modelId="{15CD70E2-6EC4-473C-982E-1990C7435219}" type="presOf" srcId="{868B4462-2272-40EE-999D-AD82AD499F08}" destId="{4D0D467A-F806-44B8-8E89-5A4ED0FA5BD0}" srcOrd="0" destOrd="0" presId="urn:microsoft.com/office/officeart/2011/layout/HexagonRadial"/>
    <dgm:cxn modelId="{D26ED2EB-1A56-47FD-B405-10045C9E79F5}" srcId="{4426FEFF-1EDC-41F0-BBDF-9C13E20125F4}" destId="{4D3239CC-97E8-4856-9814-03E160746FB1}" srcOrd="0" destOrd="0" parTransId="{7B668BDB-92C3-4C3E-A76D-20D81D6497F1}" sibTransId="{3A3C2E38-4C0B-4E1C-8148-4A763991007E}"/>
    <dgm:cxn modelId="{AE3908ED-9502-477F-AB38-DAB450D8E21E}" srcId="{4426FEFF-1EDC-41F0-BBDF-9C13E20125F4}" destId="{868B4462-2272-40EE-999D-AD82AD499F08}" srcOrd="1" destOrd="0" parTransId="{E7694D37-1941-42FD-A6E1-BE0A594F8BD2}" sibTransId="{524EE1B4-575F-4EA6-B0DB-87C1E2B0B51A}"/>
    <dgm:cxn modelId="{C1117FF4-54FA-4209-B0FC-F9407FE4B2C2}" srcId="{4426FEFF-1EDC-41F0-BBDF-9C13E20125F4}" destId="{014EFF4C-71E6-4061-A142-A39720B3B355}" srcOrd="2" destOrd="0" parTransId="{C03DEDFC-85B9-44C2-BB6A-D6BCB0DF9ACB}" sibTransId="{A3C17B4B-F028-495F-864C-694FD1758027}"/>
    <dgm:cxn modelId="{E8F9C74A-9491-485B-96C5-89489631C3B1}" type="presParOf" srcId="{3DA6B494-82BA-4586-9BE2-37A52F3FB5AF}" destId="{BC429BAF-9696-4FE8-A861-CE86C1EB08EB}" srcOrd="0" destOrd="0" presId="urn:microsoft.com/office/officeart/2011/layout/HexagonRadial"/>
    <dgm:cxn modelId="{562FA27A-2671-4819-B95C-C9AC49D87EC6}" type="presParOf" srcId="{3DA6B494-82BA-4586-9BE2-37A52F3FB5AF}" destId="{5D3EEE52-ADCB-45FA-BAD0-98AC050C8A83}" srcOrd="1" destOrd="0" presId="urn:microsoft.com/office/officeart/2011/layout/HexagonRadial"/>
    <dgm:cxn modelId="{185E434D-0F68-4169-A09D-35B99B10825F}" type="presParOf" srcId="{5D3EEE52-ADCB-45FA-BAD0-98AC050C8A83}" destId="{4BC80C97-BB4E-433E-8612-5E41F7F0FD77}" srcOrd="0" destOrd="0" presId="urn:microsoft.com/office/officeart/2011/layout/HexagonRadial"/>
    <dgm:cxn modelId="{BB07584B-4CF9-41E2-BB49-B36844F64F4F}" type="presParOf" srcId="{3DA6B494-82BA-4586-9BE2-37A52F3FB5AF}" destId="{348464E9-0109-4A0C-86F1-0B9916D4605D}" srcOrd="2" destOrd="0" presId="urn:microsoft.com/office/officeart/2011/layout/HexagonRadial"/>
    <dgm:cxn modelId="{87C39F34-5228-4215-A213-1610EF7D758A}" type="presParOf" srcId="{3DA6B494-82BA-4586-9BE2-37A52F3FB5AF}" destId="{95CB1CD4-CD21-421D-9C17-66DB7FCFC83B}" srcOrd="3" destOrd="0" presId="urn:microsoft.com/office/officeart/2011/layout/HexagonRadial"/>
    <dgm:cxn modelId="{E3F997E6-7438-4F5D-A508-DFDBA6A81774}" type="presParOf" srcId="{95CB1CD4-CD21-421D-9C17-66DB7FCFC83B}" destId="{8967A15F-B95D-43F9-BDC0-459EA278EA5C}" srcOrd="0" destOrd="0" presId="urn:microsoft.com/office/officeart/2011/layout/HexagonRadial"/>
    <dgm:cxn modelId="{896DF3E3-4925-4F88-A695-8B1840F6237B}" type="presParOf" srcId="{3DA6B494-82BA-4586-9BE2-37A52F3FB5AF}" destId="{4D0D467A-F806-44B8-8E89-5A4ED0FA5BD0}" srcOrd="4" destOrd="0" presId="urn:microsoft.com/office/officeart/2011/layout/HexagonRadial"/>
    <dgm:cxn modelId="{42C9A1B8-DCB0-418F-8E8C-B94F56EE71D1}" type="presParOf" srcId="{3DA6B494-82BA-4586-9BE2-37A52F3FB5AF}" destId="{96C6EA71-0254-42EF-907E-C926EE8474E7}" srcOrd="5" destOrd="0" presId="urn:microsoft.com/office/officeart/2011/layout/HexagonRadial"/>
    <dgm:cxn modelId="{452DA121-C537-4883-BBC4-A1B972FDBD6C}" type="presParOf" srcId="{96C6EA71-0254-42EF-907E-C926EE8474E7}" destId="{228B2FC5-76E9-4F04-A0BF-9D00342D68BA}" srcOrd="0" destOrd="0" presId="urn:microsoft.com/office/officeart/2011/layout/HexagonRadial"/>
    <dgm:cxn modelId="{52D506B3-AAA7-48A6-98A8-CCB353BF1A17}" type="presParOf" srcId="{3DA6B494-82BA-4586-9BE2-37A52F3FB5AF}" destId="{D935484F-6759-4228-A2B4-5A08926F1CA5}" srcOrd="6" destOrd="0" presId="urn:microsoft.com/office/officeart/2011/layout/HexagonRadial"/>
    <dgm:cxn modelId="{B3CAE43D-FE4F-400E-A5DE-4B1BC9953F9C}" type="presParOf" srcId="{3DA6B494-82BA-4586-9BE2-37A52F3FB5AF}" destId="{1779B69D-7155-4828-976E-1E973B054E04}" srcOrd="7" destOrd="0" presId="urn:microsoft.com/office/officeart/2011/layout/HexagonRadial"/>
    <dgm:cxn modelId="{928E2362-8243-4419-85DC-8368B6968381}" type="presParOf" srcId="{1779B69D-7155-4828-976E-1E973B054E04}" destId="{43C19D54-F3E5-48FA-A507-8185BCBD500D}" srcOrd="0" destOrd="0" presId="urn:microsoft.com/office/officeart/2011/layout/HexagonRadial"/>
    <dgm:cxn modelId="{9B7186EA-6186-4B1A-84A4-B9D2F1BCE809}" type="presParOf" srcId="{3DA6B494-82BA-4586-9BE2-37A52F3FB5AF}" destId="{BFD43590-9836-4C01-AB04-20C957897C54}" srcOrd="8"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44E83E-44DD-4328-A2B2-A8ECBEDFF691}" type="doc">
      <dgm:prSet loTypeId="urn:microsoft.com/office/officeart/2005/8/layout/hProcess4" loCatId="process" qsTypeId="urn:microsoft.com/office/officeart/2005/8/quickstyle/simple1" qsCatId="simple" csTypeId="urn:microsoft.com/office/officeart/2005/8/colors/accent0_1" csCatId="mainScheme" phldr="1"/>
      <dgm:spPr/>
      <dgm:t>
        <a:bodyPr/>
        <a:lstStyle/>
        <a:p>
          <a:endParaRPr lang="en-IN"/>
        </a:p>
      </dgm:t>
    </dgm:pt>
    <dgm:pt modelId="{0622F9D8-AC43-43FE-950C-E41B5C377ED2}">
      <dgm:prSet phldrT="[Text]"/>
      <dgm:spPr/>
      <dgm:t>
        <a:bodyPr/>
        <a:lstStyle/>
        <a:p>
          <a:r>
            <a:rPr lang="en-IN" b="1" dirty="0">
              <a:effectLst/>
              <a:latin typeface="Segoe UI" panose="020B0502040204020203" pitchFamily="34" charset="0"/>
              <a:ea typeface="Times New Roman" panose="02020603050405020304" pitchFamily="18" charset="0"/>
              <a:cs typeface="Gautami" panose="020B0502040204020203" pitchFamily="34" charset="0"/>
            </a:rPr>
            <a:t>Environment Setup and Data Preparation</a:t>
          </a:r>
          <a:endParaRPr lang="en-IN" dirty="0"/>
        </a:p>
      </dgm:t>
    </dgm:pt>
    <dgm:pt modelId="{75A7E76C-D174-4055-96A2-123E8EFA0DAC}" type="parTrans" cxnId="{49624F27-C40A-46B9-9468-D5055E21C764}">
      <dgm:prSet/>
      <dgm:spPr/>
      <dgm:t>
        <a:bodyPr/>
        <a:lstStyle/>
        <a:p>
          <a:endParaRPr lang="en-IN"/>
        </a:p>
      </dgm:t>
    </dgm:pt>
    <dgm:pt modelId="{3E272CAD-6E56-4C61-8D1A-B262977914D4}" type="sibTrans" cxnId="{49624F27-C40A-46B9-9468-D5055E21C764}">
      <dgm:prSet/>
      <dgm:spPr/>
      <dgm:t>
        <a:bodyPr/>
        <a:lstStyle/>
        <a:p>
          <a:endParaRPr lang="en-IN"/>
        </a:p>
      </dgm:t>
    </dgm:pt>
    <dgm:pt modelId="{D83F02C1-8799-4B45-BFFA-BC067C02F5D3}">
      <dgm:prSet phldrT="[Text]"/>
      <dgm:spPr/>
      <dgm:t>
        <a:bodyPr/>
        <a:lstStyle/>
        <a:p>
          <a:r>
            <a:rPr lang="en-IN" b="1" dirty="0">
              <a:effectLst/>
              <a:latin typeface="Segoe UI" panose="020B0502040204020203" pitchFamily="34" charset="0"/>
              <a:ea typeface="Times New Roman" panose="02020603050405020304" pitchFamily="18" charset="0"/>
              <a:cs typeface="Gautami" panose="020B0502040204020203" pitchFamily="34" charset="0"/>
            </a:rPr>
            <a:t>to import data sources</a:t>
          </a:r>
          <a:endParaRPr lang="en-IN" b="1" dirty="0"/>
        </a:p>
      </dgm:t>
    </dgm:pt>
    <dgm:pt modelId="{B0009112-68F1-4D23-8221-87F726DE2E51}" type="parTrans" cxnId="{CAAD98A6-A1A3-4D1D-B188-FF7326AD6C80}">
      <dgm:prSet/>
      <dgm:spPr/>
      <dgm:t>
        <a:bodyPr/>
        <a:lstStyle/>
        <a:p>
          <a:endParaRPr lang="en-IN"/>
        </a:p>
      </dgm:t>
    </dgm:pt>
    <dgm:pt modelId="{C66EF39A-F262-4AEC-99DF-789DA59F9705}" type="sibTrans" cxnId="{CAAD98A6-A1A3-4D1D-B188-FF7326AD6C80}">
      <dgm:prSet/>
      <dgm:spPr/>
      <dgm:t>
        <a:bodyPr/>
        <a:lstStyle/>
        <a:p>
          <a:endParaRPr lang="en-IN"/>
        </a:p>
      </dgm:t>
    </dgm:pt>
    <dgm:pt modelId="{4A44342F-EC3A-422D-B58F-BB95305F6C07}">
      <dgm:prSet phldrT="[Text]"/>
      <dgm:spPr/>
      <dgm:t>
        <a:bodyPr/>
        <a:lstStyle/>
        <a:p>
          <a:r>
            <a:rPr lang="en-IN" b="1" dirty="0"/>
            <a:t>data collator</a:t>
          </a:r>
        </a:p>
      </dgm:t>
    </dgm:pt>
    <dgm:pt modelId="{2F258A56-0E51-4B50-BB2E-C2E79516F7B7}" type="parTrans" cxnId="{B8250CEE-2143-4052-8D6D-30621E57D295}">
      <dgm:prSet/>
      <dgm:spPr/>
      <dgm:t>
        <a:bodyPr/>
        <a:lstStyle/>
        <a:p>
          <a:endParaRPr lang="en-IN"/>
        </a:p>
      </dgm:t>
    </dgm:pt>
    <dgm:pt modelId="{1B3EC200-1823-48E9-89F6-A7022D97C638}" type="sibTrans" cxnId="{B8250CEE-2143-4052-8D6D-30621E57D295}">
      <dgm:prSet/>
      <dgm:spPr/>
      <dgm:t>
        <a:bodyPr/>
        <a:lstStyle/>
        <a:p>
          <a:endParaRPr lang="en-IN"/>
        </a:p>
      </dgm:t>
    </dgm:pt>
    <dgm:pt modelId="{FE65C3E1-6E32-4677-B9A9-BF0BFEA4E1D9}">
      <dgm:prSet phldrT="[Text]"/>
      <dgm:spPr/>
      <dgm:t>
        <a:bodyPr/>
        <a:lstStyle/>
        <a:p>
          <a:r>
            <a:rPr lang="en-IN" b="1" dirty="0">
              <a:effectLst/>
              <a:latin typeface="Segoe UI" panose="020B0502040204020203" pitchFamily="34" charset="0"/>
              <a:ea typeface="Times New Roman" panose="02020603050405020304" pitchFamily="18" charset="0"/>
              <a:cs typeface="Gautami" panose="020B0502040204020203" pitchFamily="34" charset="0"/>
            </a:rPr>
            <a:t>Model Configuration and Training Setup</a:t>
          </a:r>
          <a:endParaRPr lang="en-IN" dirty="0"/>
        </a:p>
      </dgm:t>
    </dgm:pt>
    <dgm:pt modelId="{D9312C06-263A-4251-AF28-B4C9FEE2D66D}" type="parTrans" cxnId="{EBE693D5-996A-4FC4-8DD8-598B010AB4C3}">
      <dgm:prSet/>
      <dgm:spPr/>
      <dgm:t>
        <a:bodyPr/>
        <a:lstStyle/>
        <a:p>
          <a:endParaRPr lang="en-IN"/>
        </a:p>
      </dgm:t>
    </dgm:pt>
    <dgm:pt modelId="{4004C857-90C4-4D93-9CA2-C316C2D1BD5F}" type="sibTrans" cxnId="{EBE693D5-996A-4FC4-8DD8-598B010AB4C3}">
      <dgm:prSet/>
      <dgm:spPr/>
      <dgm:t>
        <a:bodyPr/>
        <a:lstStyle/>
        <a:p>
          <a:endParaRPr lang="en-IN"/>
        </a:p>
      </dgm:t>
    </dgm:pt>
    <dgm:pt modelId="{838C4B05-CAB9-448F-B8A0-6897F25E4EF1}">
      <dgm:prSet phldrT="[Text]"/>
      <dgm:spPr/>
      <dgm:t>
        <a:bodyPr/>
        <a:lstStyle/>
        <a:p>
          <a:pPr>
            <a:buSzPts val="1000"/>
            <a:buFont typeface="Symbol" panose="05050102010706020507" pitchFamily="18" charset="2"/>
            <a:buChar char=""/>
          </a:pPr>
          <a:r>
            <a:rPr lang="en-IN" b="1" dirty="0">
              <a:effectLst/>
              <a:latin typeface="Segoe UI" panose="020B0502040204020203" pitchFamily="34" charset="0"/>
              <a:ea typeface="Times New Roman" panose="02020603050405020304" pitchFamily="18" charset="0"/>
              <a:cs typeface="Gautami" panose="020B0502040204020203" pitchFamily="34" charset="0"/>
            </a:rPr>
            <a:t>Training Arguments</a:t>
          </a:r>
          <a:endParaRPr lang="en-IN" dirty="0"/>
        </a:p>
      </dgm:t>
    </dgm:pt>
    <dgm:pt modelId="{24B34307-3904-45D8-B5FE-6118B06C1AFB}" type="parTrans" cxnId="{5E4C6923-1317-4F31-A3FD-49C233EEC193}">
      <dgm:prSet/>
      <dgm:spPr/>
      <dgm:t>
        <a:bodyPr/>
        <a:lstStyle/>
        <a:p>
          <a:endParaRPr lang="en-IN"/>
        </a:p>
      </dgm:t>
    </dgm:pt>
    <dgm:pt modelId="{B217A463-8390-44CF-A6B0-6E55B3FB65D9}" type="sibTrans" cxnId="{5E4C6923-1317-4F31-A3FD-49C233EEC193}">
      <dgm:prSet/>
      <dgm:spPr/>
      <dgm:t>
        <a:bodyPr/>
        <a:lstStyle/>
        <a:p>
          <a:endParaRPr lang="en-IN"/>
        </a:p>
      </dgm:t>
    </dgm:pt>
    <dgm:pt modelId="{B1B0A951-35BF-47B7-B54F-B1E6CE736012}">
      <dgm:prSet phldrT="[Text]"/>
      <dgm:spPr/>
      <dgm:t>
        <a:bodyPr/>
        <a:lstStyle/>
        <a:p>
          <a:r>
            <a:rPr lang="en-IN" b="1" dirty="0">
              <a:effectLst/>
              <a:latin typeface="Segoe UI" panose="020B0502040204020203" pitchFamily="34" charset="0"/>
              <a:ea typeface="Times New Roman" panose="02020603050405020304" pitchFamily="18" charset="0"/>
              <a:cs typeface="Gautami" panose="020B0502040204020203" pitchFamily="34" charset="0"/>
            </a:rPr>
            <a:t>Model Fine-Tuning with Adapters</a:t>
          </a:r>
          <a:endParaRPr lang="en-IN" dirty="0"/>
        </a:p>
      </dgm:t>
    </dgm:pt>
    <dgm:pt modelId="{59F17A43-E52C-4BF5-8236-00BEB00E3B6D}" type="parTrans" cxnId="{1473544E-F593-4D9E-920F-46157E448B72}">
      <dgm:prSet/>
      <dgm:spPr/>
      <dgm:t>
        <a:bodyPr/>
        <a:lstStyle/>
        <a:p>
          <a:endParaRPr lang="en-IN"/>
        </a:p>
      </dgm:t>
    </dgm:pt>
    <dgm:pt modelId="{C2A6CA99-2EB1-4028-BE24-4DD2C91B3AD0}" type="sibTrans" cxnId="{1473544E-F593-4D9E-920F-46157E448B72}">
      <dgm:prSet/>
      <dgm:spPr/>
      <dgm:t>
        <a:bodyPr/>
        <a:lstStyle/>
        <a:p>
          <a:endParaRPr lang="en-IN"/>
        </a:p>
      </dgm:t>
    </dgm:pt>
    <dgm:pt modelId="{2FB59E78-A4AE-49B6-9B69-22EF9593CC94}">
      <dgm:prSet phldrT="[Text]"/>
      <dgm:spPr/>
      <dgm:t>
        <a:bodyPr/>
        <a:lstStyle/>
        <a:p>
          <a:r>
            <a:rPr lang="en-IN" b="1" dirty="0">
              <a:effectLst/>
              <a:latin typeface="Segoe UI" panose="020B0502040204020203" pitchFamily="34" charset="0"/>
              <a:ea typeface="Times New Roman" panose="02020603050405020304" pitchFamily="18" charset="0"/>
              <a:cs typeface="Gautami" panose="020B0502040204020203" pitchFamily="34" charset="0"/>
            </a:rPr>
            <a:t>Training and Evaluation</a:t>
          </a:r>
          <a:endParaRPr lang="en-IN" dirty="0"/>
        </a:p>
      </dgm:t>
    </dgm:pt>
    <dgm:pt modelId="{A4F4E651-3390-4D42-80AE-AF89AB7C5B6B}" type="parTrans" cxnId="{6F6258D8-1BE1-48A4-9F60-DB284803C0AE}">
      <dgm:prSet/>
      <dgm:spPr/>
      <dgm:t>
        <a:bodyPr/>
        <a:lstStyle/>
        <a:p>
          <a:endParaRPr lang="en-IN"/>
        </a:p>
      </dgm:t>
    </dgm:pt>
    <dgm:pt modelId="{1816ACF5-7B0D-4DED-A85F-D5643EE3D3E1}" type="sibTrans" cxnId="{6F6258D8-1BE1-48A4-9F60-DB284803C0AE}">
      <dgm:prSet/>
      <dgm:spPr/>
      <dgm:t>
        <a:bodyPr/>
        <a:lstStyle/>
        <a:p>
          <a:endParaRPr lang="en-IN"/>
        </a:p>
      </dgm:t>
    </dgm:pt>
    <dgm:pt modelId="{142F176B-0A35-4371-A714-EFAA4653F985}">
      <dgm:prSet phldrT="[Text]"/>
      <dgm:spPr/>
      <dgm:t>
        <a:bodyPr/>
        <a:lstStyle/>
        <a:p>
          <a:r>
            <a:rPr lang="en-IN" b="1" dirty="0">
              <a:effectLst/>
              <a:latin typeface="Segoe UI" panose="020B0502040204020203" pitchFamily="34" charset="0"/>
              <a:ea typeface="Times New Roman" panose="02020603050405020304" pitchFamily="18" charset="0"/>
              <a:cs typeface="Gautami" panose="020B0502040204020203" pitchFamily="34" charset="0"/>
            </a:rPr>
            <a:t>Model Training</a:t>
          </a:r>
          <a:endParaRPr lang="en-IN" dirty="0"/>
        </a:p>
      </dgm:t>
    </dgm:pt>
    <dgm:pt modelId="{6795DF9C-4E0F-4CE6-9D10-F5D48DCCEE13}" type="parTrans" cxnId="{052BCBB8-5823-4E86-A48B-07EE7A0AF776}">
      <dgm:prSet/>
      <dgm:spPr/>
      <dgm:t>
        <a:bodyPr/>
        <a:lstStyle/>
        <a:p>
          <a:endParaRPr lang="en-IN"/>
        </a:p>
      </dgm:t>
    </dgm:pt>
    <dgm:pt modelId="{F1C97F9F-BD70-4F06-8855-3B5C470DF098}" type="sibTrans" cxnId="{052BCBB8-5823-4E86-A48B-07EE7A0AF776}">
      <dgm:prSet/>
      <dgm:spPr/>
      <dgm:t>
        <a:bodyPr/>
        <a:lstStyle/>
        <a:p>
          <a:endParaRPr lang="en-IN"/>
        </a:p>
      </dgm:t>
    </dgm:pt>
    <dgm:pt modelId="{7B7E271B-530D-4405-9C90-7E7E9C563CB0}">
      <dgm:prSet phldrT="[Text]"/>
      <dgm:spPr/>
      <dgm:t>
        <a:bodyPr/>
        <a:lstStyle/>
        <a:p>
          <a:r>
            <a:rPr lang="en-IN" b="1" dirty="0">
              <a:effectLst/>
              <a:latin typeface="Segoe UI" panose="020B0502040204020203" pitchFamily="34" charset="0"/>
              <a:ea typeface="Times New Roman" panose="02020603050405020304" pitchFamily="18" charset="0"/>
              <a:cs typeface="Gautami" panose="020B0502040204020203" pitchFamily="34" charset="0"/>
            </a:rPr>
            <a:t>Push to Hub</a:t>
          </a:r>
          <a:endParaRPr lang="en-IN" dirty="0"/>
        </a:p>
      </dgm:t>
    </dgm:pt>
    <dgm:pt modelId="{8E33ACD3-5BEC-4840-9EE5-21F4297F1138}" type="parTrans" cxnId="{60B8AF2B-8129-4235-86DA-3BB98B94FA65}">
      <dgm:prSet/>
      <dgm:spPr/>
      <dgm:t>
        <a:bodyPr/>
        <a:lstStyle/>
        <a:p>
          <a:endParaRPr lang="en-IN"/>
        </a:p>
      </dgm:t>
    </dgm:pt>
    <dgm:pt modelId="{C5408FE2-0D8C-44EC-AF3D-A4DCEAD0EB44}" type="sibTrans" cxnId="{60B8AF2B-8129-4235-86DA-3BB98B94FA65}">
      <dgm:prSet/>
      <dgm:spPr/>
      <dgm:t>
        <a:bodyPr/>
        <a:lstStyle/>
        <a:p>
          <a:endParaRPr lang="en-IN"/>
        </a:p>
      </dgm:t>
    </dgm:pt>
    <dgm:pt modelId="{A0A02C0E-7228-491E-B026-E21E77F69552}">
      <dgm:prSet phldrT="[Text]"/>
      <dgm:spPr/>
      <dgm:t>
        <a:bodyPr/>
        <a:lstStyle/>
        <a:p>
          <a:r>
            <a:rPr lang="en-IN" b="1" dirty="0"/>
            <a:t>Inferencing</a:t>
          </a:r>
        </a:p>
      </dgm:t>
    </dgm:pt>
    <dgm:pt modelId="{A9C6A94D-A8F0-4540-892B-BA92EA6D9EAE}" type="parTrans" cxnId="{DA48A1FF-5AA0-4A6E-A81E-935D3FF8D81C}">
      <dgm:prSet/>
      <dgm:spPr/>
      <dgm:t>
        <a:bodyPr/>
        <a:lstStyle/>
        <a:p>
          <a:endParaRPr lang="en-IN"/>
        </a:p>
      </dgm:t>
    </dgm:pt>
    <dgm:pt modelId="{56F68B51-7618-4F3C-B651-2F7562D65A57}" type="sibTrans" cxnId="{DA48A1FF-5AA0-4A6E-A81E-935D3FF8D81C}">
      <dgm:prSet/>
      <dgm:spPr/>
      <dgm:t>
        <a:bodyPr/>
        <a:lstStyle/>
        <a:p>
          <a:endParaRPr lang="en-IN"/>
        </a:p>
      </dgm:t>
    </dgm:pt>
    <dgm:pt modelId="{43A423D7-4C30-4489-8383-E9E90D493C31}">
      <dgm:prSet phldrT="[Text]"/>
      <dgm:spPr/>
      <dgm:t>
        <a:bodyPr/>
        <a:lstStyle/>
        <a:p>
          <a:r>
            <a:rPr lang="en-IN" b="1"/>
            <a:t>Model Loading</a:t>
          </a:r>
          <a:endParaRPr lang="en-IN" dirty="0"/>
        </a:p>
      </dgm:t>
    </dgm:pt>
    <dgm:pt modelId="{6D526A6C-2652-4AF2-BCB7-13E05EB7E8C2}" type="parTrans" cxnId="{5BCC5DEB-47FC-4FC4-AB59-6E9F112E7FBA}">
      <dgm:prSet/>
      <dgm:spPr/>
      <dgm:t>
        <a:bodyPr/>
        <a:lstStyle/>
        <a:p>
          <a:endParaRPr lang="en-IN"/>
        </a:p>
      </dgm:t>
    </dgm:pt>
    <dgm:pt modelId="{6BE5FBD0-8B49-482D-8A5A-8EA78CAF5FF1}" type="sibTrans" cxnId="{5BCC5DEB-47FC-4FC4-AB59-6E9F112E7FBA}">
      <dgm:prSet/>
      <dgm:spPr/>
      <dgm:t>
        <a:bodyPr/>
        <a:lstStyle/>
        <a:p>
          <a:endParaRPr lang="en-IN"/>
        </a:p>
      </dgm:t>
    </dgm:pt>
    <dgm:pt modelId="{C9ADB14E-2442-4BA2-A50C-ED692951D8D1}">
      <dgm:prSet phldrT="[Text]"/>
      <dgm:spPr/>
      <dgm:t>
        <a:bodyPr/>
        <a:lstStyle/>
        <a:p>
          <a:r>
            <a:rPr lang="en-IN" b="1"/>
            <a:t>Prepare for Inference</a:t>
          </a:r>
          <a:endParaRPr lang="en-IN" dirty="0"/>
        </a:p>
      </dgm:t>
    </dgm:pt>
    <dgm:pt modelId="{5883E635-5057-4B9F-9860-B1EECAB8808C}" type="parTrans" cxnId="{210A68A9-B3DB-4B34-A622-CA425B667161}">
      <dgm:prSet/>
      <dgm:spPr/>
      <dgm:t>
        <a:bodyPr/>
        <a:lstStyle/>
        <a:p>
          <a:endParaRPr lang="en-IN"/>
        </a:p>
      </dgm:t>
    </dgm:pt>
    <dgm:pt modelId="{A21A9CAD-DD9D-43E7-8FC8-D45B3A74637D}" type="sibTrans" cxnId="{210A68A9-B3DB-4B34-A622-CA425B667161}">
      <dgm:prSet/>
      <dgm:spPr/>
      <dgm:t>
        <a:bodyPr/>
        <a:lstStyle/>
        <a:p>
          <a:endParaRPr lang="en-IN"/>
        </a:p>
      </dgm:t>
    </dgm:pt>
    <dgm:pt modelId="{03981204-8713-48DE-894A-3A646129D6F1}" type="pres">
      <dgm:prSet presAssocID="{EE44E83E-44DD-4328-A2B2-A8ECBEDFF691}" presName="Name0" presStyleCnt="0">
        <dgm:presLayoutVars>
          <dgm:dir/>
          <dgm:animLvl val="lvl"/>
          <dgm:resizeHandles val="exact"/>
        </dgm:presLayoutVars>
      </dgm:prSet>
      <dgm:spPr/>
    </dgm:pt>
    <dgm:pt modelId="{2642F400-7D96-4056-A269-C866BC30A019}" type="pres">
      <dgm:prSet presAssocID="{EE44E83E-44DD-4328-A2B2-A8ECBEDFF691}" presName="tSp" presStyleCnt="0"/>
      <dgm:spPr/>
    </dgm:pt>
    <dgm:pt modelId="{356CBC3C-3A4F-4E45-9DAD-5B84B17CC193}" type="pres">
      <dgm:prSet presAssocID="{EE44E83E-44DD-4328-A2B2-A8ECBEDFF691}" presName="bSp" presStyleCnt="0"/>
      <dgm:spPr/>
    </dgm:pt>
    <dgm:pt modelId="{3F07B55E-471D-458F-969B-AA2DFA9A5BD0}" type="pres">
      <dgm:prSet presAssocID="{EE44E83E-44DD-4328-A2B2-A8ECBEDFF691}" presName="process" presStyleCnt="0"/>
      <dgm:spPr/>
    </dgm:pt>
    <dgm:pt modelId="{DA3AECCB-F62E-49F9-909F-BCB531CE7E69}" type="pres">
      <dgm:prSet presAssocID="{0622F9D8-AC43-43FE-950C-E41B5C377ED2}" presName="composite1" presStyleCnt="0"/>
      <dgm:spPr/>
    </dgm:pt>
    <dgm:pt modelId="{87E684B3-4543-4E8A-B968-FE634E292117}" type="pres">
      <dgm:prSet presAssocID="{0622F9D8-AC43-43FE-950C-E41B5C377ED2}" presName="dummyNode1" presStyleLbl="node1" presStyleIdx="0" presStyleCnt="4"/>
      <dgm:spPr/>
    </dgm:pt>
    <dgm:pt modelId="{3CCAA542-EFE6-4E17-82C7-B10AD5B4251B}" type="pres">
      <dgm:prSet presAssocID="{0622F9D8-AC43-43FE-950C-E41B5C377ED2}" presName="childNode1" presStyleLbl="bgAcc1" presStyleIdx="0" presStyleCnt="4">
        <dgm:presLayoutVars>
          <dgm:bulletEnabled val="1"/>
        </dgm:presLayoutVars>
      </dgm:prSet>
      <dgm:spPr/>
    </dgm:pt>
    <dgm:pt modelId="{058D4944-5335-47E5-9C57-12EFA683172F}" type="pres">
      <dgm:prSet presAssocID="{0622F9D8-AC43-43FE-950C-E41B5C377ED2}" presName="childNode1tx" presStyleLbl="bgAcc1" presStyleIdx="0" presStyleCnt="4">
        <dgm:presLayoutVars>
          <dgm:bulletEnabled val="1"/>
        </dgm:presLayoutVars>
      </dgm:prSet>
      <dgm:spPr/>
    </dgm:pt>
    <dgm:pt modelId="{0C997975-BC1A-4B05-A5FD-40D3C93C738D}" type="pres">
      <dgm:prSet presAssocID="{0622F9D8-AC43-43FE-950C-E41B5C377ED2}" presName="parentNode1" presStyleLbl="node1" presStyleIdx="0" presStyleCnt="4">
        <dgm:presLayoutVars>
          <dgm:chMax val="1"/>
          <dgm:bulletEnabled val="1"/>
        </dgm:presLayoutVars>
      </dgm:prSet>
      <dgm:spPr/>
    </dgm:pt>
    <dgm:pt modelId="{47164324-7C11-44EC-AB54-FF6EBC337751}" type="pres">
      <dgm:prSet presAssocID="{0622F9D8-AC43-43FE-950C-E41B5C377ED2}" presName="connSite1" presStyleCnt="0"/>
      <dgm:spPr/>
    </dgm:pt>
    <dgm:pt modelId="{23147299-CD34-4092-9192-0FCB909908A1}" type="pres">
      <dgm:prSet presAssocID="{3E272CAD-6E56-4C61-8D1A-B262977914D4}" presName="Name9" presStyleLbl="sibTrans2D1" presStyleIdx="0" presStyleCnt="3"/>
      <dgm:spPr/>
    </dgm:pt>
    <dgm:pt modelId="{3D8A0091-E78E-4554-8314-E15BD885C41F}" type="pres">
      <dgm:prSet presAssocID="{FE65C3E1-6E32-4677-B9A9-BF0BFEA4E1D9}" presName="composite2" presStyleCnt="0"/>
      <dgm:spPr/>
    </dgm:pt>
    <dgm:pt modelId="{9B117214-E4E2-4E0E-9434-D219F94C10C5}" type="pres">
      <dgm:prSet presAssocID="{FE65C3E1-6E32-4677-B9A9-BF0BFEA4E1D9}" presName="dummyNode2" presStyleLbl="node1" presStyleIdx="0" presStyleCnt="4"/>
      <dgm:spPr/>
    </dgm:pt>
    <dgm:pt modelId="{2FF3157F-686F-4FD5-ABAD-E1C224158445}" type="pres">
      <dgm:prSet presAssocID="{FE65C3E1-6E32-4677-B9A9-BF0BFEA4E1D9}" presName="childNode2" presStyleLbl="bgAcc1" presStyleIdx="1" presStyleCnt="4">
        <dgm:presLayoutVars>
          <dgm:bulletEnabled val="1"/>
        </dgm:presLayoutVars>
      </dgm:prSet>
      <dgm:spPr/>
    </dgm:pt>
    <dgm:pt modelId="{A9DF99EC-6EF1-4A67-91F7-E3DB626B73FA}" type="pres">
      <dgm:prSet presAssocID="{FE65C3E1-6E32-4677-B9A9-BF0BFEA4E1D9}" presName="childNode2tx" presStyleLbl="bgAcc1" presStyleIdx="1" presStyleCnt="4">
        <dgm:presLayoutVars>
          <dgm:bulletEnabled val="1"/>
        </dgm:presLayoutVars>
      </dgm:prSet>
      <dgm:spPr/>
    </dgm:pt>
    <dgm:pt modelId="{64FBF05A-F368-45C0-8550-F2B5432F8580}" type="pres">
      <dgm:prSet presAssocID="{FE65C3E1-6E32-4677-B9A9-BF0BFEA4E1D9}" presName="parentNode2" presStyleLbl="node1" presStyleIdx="1" presStyleCnt="4">
        <dgm:presLayoutVars>
          <dgm:chMax val="0"/>
          <dgm:bulletEnabled val="1"/>
        </dgm:presLayoutVars>
      </dgm:prSet>
      <dgm:spPr/>
    </dgm:pt>
    <dgm:pt modelId="{6ABC783B-1835-42E7-A4F5-4EBF0B1E0884}" type="pres">
      <dgm:prSet presAssocID="{FE65C3E1-6E32-4677-B9A9-BF0BFEA4E1D9}" presName="connSite2" presStyleCnt="0"/>
      <dgm:spPr/>
    </dgm:pt>
    <dgm:pt modelId="{9C998708-5111-4E3E-8AA3-A20CA10B9E77}" type="pres">
      <dgm:prSet presAssocID="{4004C857-90C4-4D93-9CA2-C316C2D1BD5F}" presName="Name18" presStyleLbl="sibTrans2D1" presStyleIdx="1" presStyleCnt="3"/>
      <dgm:spPr/>
    </dgm:pt>
    <dgm:pt modelId="{B62FDD7B-015A-4239-832F-A57FD9DE3CEF}" type="pres">
      <dgm:prSet presAssocID="{2FB59E78-A4AE-49B6-9B69-22EF9593CC94}" presName="composite1" presStyleCnt="0"/>
      <dgm:spPr/>
    </dgm:pt>
    <dgm:pt modelId="{E196C2F7-C018-4E9E-9341-31EA18E2BE1C}" type="pres">
      <dgm:prSet presAssocID="{2FB59E78-A4AE-49B6-9B69-22EF9593CC94}" presName="dummyNode1" presStyleLbl="node1" presStyleIdx="1" presStyleCnt="4"/>
      <dgm:spPr/>
    </dgm:pt>
    <dgm:pt modelId="{DCDD5327-3033-4407-B2C2-7D2CB1FDC53C}" type="pres">
      <dgm:prSet presAssocID="{2FB59E78-A4AE-49B6-9B69-22EF9593CC94}" presName="childNode1" presStyleLbl="bgAcc1" presStyleIdx="2" presStyleCnt="4">
        <dgm:presLayoutVars>
          <dgm:bulletEnabled val="1"/>
        </dgm:presLayoutVars>
      </dgm:prSet>
      <dgm:spPr/>
    </dgm:pt>
    <dgm:pt modelId="{7D65AC14-7910-4DD9-8D36-3DADBD907EC2}" type="pres">
      <dgm:prSet presAssocID="{2FB59E78-A4AE-49B6-9B69-22EF9593CC94}" presName="childNode1tx" presStyleLbl="bgAcc1" presStyleIdx="2" presStyleCnt="4">
        <dgm:presLayoutVars>
          <dgm:bulletEnabled val="1"/>
        </dgm:presLayoutVars>
      </dgm:prSet>
      <dgm:spPr/>
    </dgm:pt>
    <dgm:pt modelId="{DDDB3501-7A85-4E88-98AA-1607A5AA0992}" type="pres">
      <dgm:prSet presAssocID="{2FB59E78-A4AE-49B6-9B69-22EF9593CC94}" presName="parentNode1" presStyleLbl="node1" presStyleIdx="2" presStyleCnt="4">
        <dgm:presLayoutVars>
          <dgm:chMax val="1"/>
          <dgm:bulletEnabled val="1"/>
        </dgm:presLayoutVars>
      </dgm:prSet>
      <dgm:spPr/>
    </dgm:pt>
    <dgm:pt modelId="{D24F3E3F-B6CF-477D-BEFE-786CF44719C4}" type="pres">
      <dgm:prSet presAssocID="{2FB59E78-A4AE-49B6-9B69-22EF9593CC94}" presName="connSite1" presStyleCnt="0"/>
      <dgm:spPr/>
    </dgm:pt>
    <dgm:pt modelId="{F4BD4615-46F8-49F8-916B-AA27CC858C6A}" type="pres">
      <dgm:prSet presAssocID="{1816ACF5-7B0D-4DED-A85F-D5643EE3D3E1}" presName="Name9" presStyleLbl="sibTrans2D1" presStyleIdx="2" presStyleCnt="3"/>
      <dgm:spPr/>
    </dgm:pt>
    <dgm:pt modelId="{8DD9FB26-4694-45F4-83CB-4322BBC904FA}" type="pres">
      <dgm:prSet presAssocID="{A0A02C0E-7228-491E-B026-E21E77F69552}" presName="composite2" presStyleCnt="0"/>
      <dgm:spPr/>
    </dgm:pt>
    <dgm:pt modelId="{D1493EF7-2C12-4C64-9150-9EC50B35ECE1}" type="pres">
      <dgm:prSet presAssocID="{A0A02C0E-7228-491E-B026-E21E77F69552}" presName="dummyNode2" presStyleLbl="node1" presStyleIdx="2" presStyleCnt="4"/>
      <dgm:spPr/>
    </dgm:pt>
    <dgm:pt modelId="{2B0B46A8-3DAA-44C7-9B7B-37115F79784F}" type="pres">
      <dgm:prSet presAssocID="{A0A02C0E-7228-491E-B026-E21E77F69552}" presName="childNode2" presStyleLbl="bgAcc1" presStyleIdx="3" presStyleCnt="4">
        <dgm:presLayoutVars>
          <dgm:bulletEnabled val="1"/>
        </dgm:presLayoutVars>
      </dgm:prSet>
      <dgm:spPr/>
    </dgm:pt>
    <dgm:pt modelId="{E297D801-27BD-4B3F-9139-1B8E7DAE0D4C}" type="pres">
      <dgm:prSet presAssocID="{A0A02C0E-7228-491E-B026-E21E77F69552}" presName="childNode2tx" presStyleLbl="bgAcc1" presStyleIdx="3" presStyleCnt="4">
        <dgm:presLayoutVars>
          <dgm:bulletEnabled val="1"/>
        </dgm:presLayoutVars>
      </dgm:prSet>
      <dgm:spPr/>
    </dgm:pt>
    <dgm:pt modelId="{943B0084-78FE-493E-B20A-AF868661B936}" type="pres">
      <dgm:prSet presAssocID="{A0A02C0E-7228-491E-B026-E21E77F69552}" presName="parentNode2" presStyleLbl="node1" presStyleIdx="3" presStyleCnt="4">
        <dgm:presLayoutVars>
          <dgm:chMax val="0"/>
          <dgm:bulletEnabled val="1"/>
        </dgm:presLayoutVars>
      </dgm:prSet>
      <dgm:spPr/>
    </dgm:pt>
    <dgm:pt modelId="{034ABD07-4A84-48DD-9F3A-5FDAA182BD71}" type="pres">
      <dgm:prSet presAssocID="{A0A02C0E-7228-491E-B026-E21E77F69552}" presName="connSite2" presStyleCnt="0"/>
      <dgm:spPr/>
    </dgm:pt>
  </dgm:ptLst>
  <dgm:cxnLst>
    <dgm:cxn modelId="{79BA6300-9B25-43E1-84B1-C177642CB8E3}" type="presOf" srcId="{142F176B-0A35-4371-A714-EFAA4653F985}" destId="{DCDD5327-3033-4407-B2C2-7D2CB1FDC53C}" srcOrd="0" destOrd="0" presId="urn:microsoft.com/office/officeart/2005/8/layout/hProcess4"/>
    <dgm:cxn modelId="{38C2580E-8E90-456A-AE22-04B62CA2602A}" type="presOf" srcId="{0622F9D8-AC43-43FE-950C-E41B5C377ED2}" destId="{0C997975-BC1A-4B05-A5FD-40D3C93C738D}" srcOrd="0" destOrd="0" presId="urn:microsoft.com/office/officeart/2005/8/layout/hProcess4"/>
    <dgm:cxn modelId="{B95BA40F-47E8-43D9-AB90-79EBF110CA5A}" type="presOf" srcId="{142F176B-0A35-4371-A714-EFAA4653F985}" destId="{7D65AC14-7910-4DD9-8D36-3DADBD907EC2}" srcOrd="1" destOrd="0" presId="urn:microsoft.com/office/officeart/2005/8/layout/hProcess4"/>
    <dgm:cxn modelId="{AF581514-B7FA-4029-8F58-E4DAD525360D}" type="presOf" srcId="{C9ADB14E-2442-4BA2-A50C-ED692951D8D1}" destId="{E297D801-27BD-4B3F-9139-1B8E7DAE0D4C}" srcOrd="1" destOrd="1" presId="urn:microsoft.com/office/officeart/2005/8/layout/hProcess4"/>
    <dgm:cxn modelId="{FF3D7C1F-67C8-457A-A235-73D603A856B8}" type="presOf" srcId="{838C4B05-CAB9-448F-B8A0-6897F25E4EF1}" destId="{2FF3157F-686F-4FD5-ABAD-E1C224158445}" srcOrd="0" destOrd="0" presId="urn:microsoft.com/office/officeart/2005/8/layout/hProcess4"/>
    <dgm:cxn modelId="{5E4C6923-1317-4F31-A3FD-49C233EEC193}" srcId="{FE65C3E1-6E32-4677-B9A9-BF0BFEA4E1D9}" destId="{838C4B05-CAB9-448F-B8A0-6897F25E4EF1}" srcOrd="0" destOrd="0" parTransId="{24B34307-3904-45D8-B5FE-6118B06C1AFB}" sibTransId="{B217A463-8390-44CF-A6B0-6E55B3FB65D9}"/>
    <dgm:cxn modelId="{49624F27-C40A-46B9-9468-D5055E21C764}" srcId="{EE44E83E-44DD-4328-A2B2-A8ECBEDFF691}" destId="{0622F9D8-AC43-43FE-950C-E41B5C377ED2}" srcOrd="0" destOrd="0" parTransId="{75A7E76C-D174-4055-96A2-123E8EFA0DAC}" sibTransId="{3E272CAD-6E56-4C61-8D1A-B262977914D4}"/>
    <dgm:cxn modelId="{A2726E2B-2F1A-4A83-B144-40338CFAC08D}" type="presOf" srcId="{A0A02C0E-7228-491E-B026-E21E77F69552}" destId="{943B0084-78FE-493E-B20A-AF868661B936}" srcOrd="0" destOrd="0" presId="urn:microsoft.com/office/officeart/2005/8/layout/hProcess4"/>
    <dgm:cxn modelId="{60B8AF2B-8129-4235-86DA-3BB98B94FA65}" srcId="{2FB59E78-A4AE-49B6-9B69-22EF9593CC94}" destId="{7B7E271B-530D-4405-9C90-7E7E9C563CB0}" srcOrd="1" destOrd="0" parTransId="{8E33ACD3-5BEC-4840-9EE5-21F4297F1138}" sibTransId="{C5408FE2-0D8C-44EC-AF3D-A4DCEAD0EB44}"/>
    <dgm:cxn modelId="{8C5BA934-5969-49A5-8E8B-D911889D6CA7}" type="presOf" srcId="{4A44342F-EC3A-422D-B58F-BB95305F6C07}" destId="{3CCAA542-EFE6-4E17-82C7-B10AD5B4251B}" srcOrd="0" destOrd="1" presId="urn:microsoft.com/office/officeart/2005/8/layout/hProcess4"/>
    <dgm:cxn modelId="{A787763D-2F38-4D12-A9AE-3643E89E25A7}" type="presOf" srcId="{4004C857-90C4-4D93-9CA2-C316C2D1BD5F}" destId="{9C998708-5111-4E3E-8AA3-A20CA10B9E77}" srcOrd="0" destOrd="0" presId="urn:microsoft.com/office/officeart/2005/8/layout/hProcess4"/>
    <dgm:cxn modelId="{10AE093F-A92C-465B-BB64-12788C0560AB}" type="presOf" srcId="{B1B0A951-35BF-47B7-B54F-B1E6CE736012}" destId="{A9DF99EC-6EF1-4A67-91F7-E3DB626B73FA}" srcOrd="1" destOrd="1" presId="urn:microsoft.com/office/officeart/2005/8/layout/hProcess4"/>
    <dgm:cxn modelId="{B70B7360-EDB8-4C0B-A061-C88D6EC42CEA}" type="presOf" srcId="{1816ACF5-7B0D-4DED-A85F-D5643EE3D3E1}" destId="{F4BD4615-46F8-49F8-916B-AA27CC858C6A}" srcOrd="0" destOrd="0" presId="urn:microsoft.com/office/officeart/2005/8/layout/hProcess4"/>
    <dgm:cxn modelId="{D9D4CE42-E09C-4C66-B69B-5B276F8C4A76}" type="presOf" srcId="{D83F02C1-8799-4B45-BFFA-BC067C02F5D3}" destId="{3CCAA542-EFE6-4E17-82C7-B10AD5B4251B}" srcOrd="0" destOrd="0" presId="urn:microsoft.com/office/officeart/2005/8/layout/hProcess4"/>
    <dgm:cxn modelId="{32749E64-4E2B-4896-9742-EF83ABCC07EE}" type="presOf" srcId="{B1B0A951-35BF-47B7-B54F-B1E6CE736012}" destId="{2FF3157F-686F-4FD5-ABAD-E1C224158445}" srcOrd="0" destOrd="1" presId="urn:microsoft.com/office/officeart/2005/8/layout/hProcess4"/>
    <dgm:cxn modelId="{78F12E46-FB2A-4D03-BFC4-EAC09A6003B4}" type="presOf" srcId="{3E272CAD-6E56-4C61-8D1A-B262977914D4}" destId="{23147299-CD34-4092-9192-0FCB909908A1}" srcOrd="0" destOrd="0" presId="urn:microsoft.com/office/officeart/2005/8/layout/hProcess4"/>
    <dgm:cxn modelId="{5ABAD84D-3C2D-45CE-A282-535BBFB6DAB6}" type="presOf" srcId="{C9ADB14E-2442-4BA2-A50C-ED692951D8D1}" destId="{2B0B46A8-3DAA-44C7-9B7B-37115F79784F}" srcOrd="0" destOrd="1" presId="urn:microsoft.com/office/officeart/2005/8/layout/hProcess4"/>
    <dgm:cxn modelId="{1473544E-F593-4D9E-920F-46157E448B72}" srcId="{FE65C3E1-6E32-4677-B9A9-BF0BFEA4E1D9}" destId="{B1B0A951-35BF-47B7-B54F-B1E6CE736012}" srcOrd="1" destOrd="0" parTransId="{59F17A43-E52C-4BF5-8236-00BEB00E3B6D}" sibTransId="{C2A6CA99-2EB1-4028-BE24-4DD2C91B3AD0}"/>
    <dgm:cxn modelId="{358CFC51-BE02-4CA4-8777-C4EBD44D616D}" type="presOf" srcId="{4A44342F-EC3A-422D-B58F-BB95305F6C07}" destId="{058D4944-5335-47E5-9C57-12EFA683172F}" srcOrd="1" destOrd="1" presId="urn:microsoft.com/office/officeart/2005/8/layout/hProcess4"/>
    <dgm:cxn modelId="{B37E5972-E5BD-483B-8173-73AB40EB3FD9}" type="presOf" srcId="{FE65C3E1-6E32-4677-B9A9-BF0BFEA4E1D9}" destId="{64FBF05A-F368-45C0-8550-F2B5432F8580}" srcOrd="0" destOrd="0" presId="urn:microsoft.com/office/officeart/2005/8/layout/hProcess4"/>
    <dgm:cxn modelId="{24E2BA9B-DCE4-4A72-8A03-FC0648CC4A2E}" type="presOf" srcId="{7B7E271B-530D-4405-9C90-7E7E9C563CB0}" destId="{DCDD5327-3033-4407-B2C2-7D2CB1FDC53C}" srcOrd="0" destOrd="1" presId="urn:microsoft.com/office/officeart/2005/8/layout/hProcess4"/>
    <dgm:cxn modelId="{F17AE49B-31F6-44D1-9FB5-FCDB0B154028}" type="presOf" srcId="{43A423D7-4C30-4489-8383-E9E90D493C31}" destId="{2B0B46A8-3DAA-44C7-9B7B-37115F79784F}" srcOrd="0" destOrd="0" presId="urn:microsoft.com/office/officeart/2005/8/layout/hProcess4"/>
    <dgm:cxn modelId="{062B95A3-3AC6-4662-A449-76E60A84E758}" type="presOf" srcId="{838C4B05-CAB9-448F-B8A0-6897F25E4EF1}" destId="{A9DF99EC-6EF1-4A67-91F7-E3DB626B73FA}" srcOrd="1" destOrd="0" presId="urn:microsoft.com/office/officeart/2005/8/layout/hProcess4"/>
    <dgm:cxn modelId="{CAAD98A6-A1A3-4D1D-B188-FF7326AD6C80}" srcId="{0622F9D8-AC43-43FE-950C-E41B5C377ED2}" destId="{D83F02C1-8799-4B45-BFFA-BC067C02F5D3}" srcOrd="0" destOrd="0" parTransId="{B0009112-68F1-4D23-8221-87F726DE2E51}" sibTransId="{C66EF39A-F262-4AEC-99DF-789DA59F9705}"/>
    <dgm:cxn modelId="{210A68A9-B3DB-4B34-A622-CA425B667161}" srcId="{A0A02C0E-7228-491E-B026-E21E77F69552}" destId="{C9ADB14E-2442-4BA2-A50C-ED692951D8D1}" srcOrd="1" destOrd="0" parTransId="{5883E635-5057-4B9F-9860-B1EECAB8808C}" sibTransId="{A21A9CAD-DD9D-43E7-8FC8-D45B3A74637D}"/>
    <dgm:cxn modelId="{C388FCAD-157B-4947-B410-AE2E1C762A47}" type="presOf" srcId="{43A423D7-4C30-4489-8383-E9E90D493C31}" destId="{E297D801-27BD-4B3F-9139-1B8E7DAE0D4C}" srcOrd="1" destOrd="0" presId="urn:microsoft.com/office/officeart/2005/8/layout/hProcess4"/>
    <dgm:cxn modelId="{7C491BB7-FCB8-411B-AFC1-0A4BEB9EF74E}" type="presOf" srcId="{EE44E83E-44DD-4328-A2B2-A8ECBEDFF691}" destId="{03981204-8713-48DE-894A-3A646129D6F1}" srcOrd="0" destOrd="0" presId="urn:microsoft.com/office/officeart/2005/8/layout/hProcess4"/>
    <dgm:cxn modelId="{052BCBB8-5823-4E86-A48B-07EE7A0AF776}" srcId="{2FB59E78-A4AE-49B6-9B69-22EF9593CC94}" destId="{142F176B-0A35-4371-A714-EFAA4653F985}" srcOrd="0" destOrd="0" parTransId="{6795DF9C-4E0F-4CE6-9D10-F5D48DCCEE13}" sibTransId="{F1C97F9F-BD70-4F06-8855-3B5C470DF098}"/>
    <dgm:cxn modelId="{EBE693D5-996A-4FC4-8DD8-598B010AB4C3}" srcId="{EE44E83E-44DD-4328-A2B2-A8ECBEDFF691}" destId="{FE65C3E1-6E32-4677-B9A9-BF0BFEA4E1D9}" srcOrd="1" destOrd="0" parTransId="{D9312C06-263A-4251-AF28-B4C9FEE2D66D}" sibTransId="{4004C857-90C4-4D93-9CA2-C316C2D1BD5F}"/>
    <dgm:cxn modelId="{6F6258D8-1BE1-48A4-9F60-DB284803C0AE}" srcId="{EE44E83E-44DD-4328-A2B2-A8ECBEDFF691}" destId="{2FB59E78-A4AE-49B6-9B69-22EF9593CC94}" srcOrd="2" destOrd="0" parTransId="{A4F4E651-3390-4D42-80AE-AF89AB7C5B6B}" sibTransId="{1816ACF5-7B0D-4DED-A85F-D5643EE3D3E1}"/>
    <dgm:cxn modelId="{E3BAB8E1-5E19-4B5A-A993-5633CBFDB647}" type="presOf" srcId="{2FB59E78-A4AE-49B6-9B69-22EF9593CC94}" destId="{DDDB3501-7A85-4E88-98AA-1607A5AA0992}" srcOrd="0" destOrd="0" presId="urn:microsoft.com/office/officeart/2005/8/layout/hProcess4"/>
    <dgm:cxn modelId="{5BCC5DEB-47FC-4FC4-AB59-6E9F112E7FBA}" srcId="{A0A02C0E-7228-491E-B026-E21E77F69552}" destId="{43A423D7-4C30-4489-8383-E9E90D493C31}" srcOrd="0" destOrd="0" parTransId="{6D526A6C-2652-4AF2-BCB7-13E05EB7E8C2}" sibTransId="{6BE5FBD0-8B49-482D-8A5A-8EA78CAF5FF1}"/>
    <dgm:cxn modelId="{B8250CEE-2143-4052-8D6D-30621E57D295}" srcId="{0622F9D8-AC43-43FE-950C-E41B5C377ED2}" destId="{4A44342F-EC3A-422D-B58F-BB95305F6C07}" srcOrd="1" destOrd="0" parTransId="{2F258A56-0E51-4B50-BB2E-C2E79516F7B7}" sibTransId="{1B3EC200-1823-48E9-89F6-A7022D97C638}"/>
    <dgm:cxn modelId="{14222BF4-AD39-4B22-8AB8-2264005F92DB}" type="presOf" srcId="{D83F02C1-8799-4B45-BFFA-BC067C02F5D3}" destId="{058D4944-5335-47E5-9C57-12EFA683172F}" srcOrd="1" destOrd="0" presId="urn:microsoft.com/office/officeart/2005/8/layout/hProcess4"/>
    <dgm:cxn modelId="{3B46CEF5-E118-4130-979E-821E106F260D}" type="presOf" srcId="{7B7E271B-530D-4405-9C90-7E7E9C563CB0}" destId="{7D65AC14-7910-4DD9-8D36-3DADBD907EC2}" srcOrd="1" destOrd="1" presId="urn:microsoft.com/office/officeart/2005/8/layout/hProcess4"/>
    <dgm:cxn modelId="{DA48A1FF-5AA0-4A6E-A81E-935D3FF8D81C}" srcId="{EE44E83E-44DD-4328-A2B2-A8ECBEDFF691}" destId="{A0A02C0E-7228-491E-B026-E21E77F69552}" srcOrd="3" destOrd="0" parTransId="{A9C6A94D-A8F0-4540-892B-BA92EA6D9EAE}" sibTransId="{56F68B51-7618-4F3C-B651-2F7562D65A57}"/>
    <dgm:cxn modelId="{A500DFFD-68F7-4E8D-834A-FAE9DEA7A5F3}" type="presParOf" srcId="{03981204-8713-48DE-894A-3A646129D6F1}" destId="{2642F400-7D96-4056-A269-C866BC30A019}" srcOrd="0" destOrd="0" presId="urn:microsoft.com/office/officeart/2005/8/layout/hProcess4"/>
    <dgm:cxn modelId="{F5E39512-AEBA-43C8-B548-8186021E89E9}" type="presParOf" srcId="{03981204-8713-48DE-894A-3A646129D6F1}" destId="{356CBC3C-3A4F-4E45-9DAD-5B84B17CC193}" srcOrd="1" destOrd="0" presId="urn:microsoft.com/office/officeart/2005/8/layout/hProcess4"/>
    <dgm:cxn modelId="{37CDFE39-57E4-49A1-8F50-3FE72E049E00}" type="presParOf" srcId="{03981204-8713-48DE-894A-3A646129D6F1}" destId="{3F07B55E-471D-458F-969B-AA2DFA9A5BD0}" srcOrd="2" destOrd="0" presId="urn:microsoft.com/office/officeart/2005/8/layout/hProcess4"/>
    <dgm:cxn modelId="{7BC33F6D-5D67-4BF4-8159-3FEECCB21331}" type="presParOf" srcId="{3F07B55E-471D-458F-969B-AA2DFA9A5BD0}" destId="{DA3AECCB-F62E-49F9-909F-BCB531CE7E69}" srcOrd="0" destOrd="0" presId="urn:microsoft.com/office/officeart/2005/8/layout/hProcess4"/>
    <dgm:cxn modelId="{ECD28751-26B2-4B96-8FEF-15E7B2DCF875}" type="presParOf" srcId="{DA3AECCB-F62E-49F9-909F-BCB531CE7E69}" destId="{87E684B3-4543-4E8A-B968-FE634E292117}" srcOrd="0" destOrd="0" presId="urn:microsoft.com/office/officeart/2005/8/layout/hProcess4"/>
    <dgm:cxn modelId="{9B15BE59-CF8A-4F69-BF81-69DF12BF95D1}" type="presParOf" srcId="{DA3AECCB-F62E-49F9-909F-BCB531CE7E69}" destId="{3CCAA542-EFE6-4E17-82C7-B10AD5B4251B}" srcOrd="1" destOrd="0" presId="urn:microsoft.com/office/officeart/2005/8/layout/hProcess4"/>
    <dgm:cxn modelId="{56366B33-C5F1-45C1-A41C-76344F28A658}" type="presParOf" srcId="{DA3AECCB-F62E-49F9-909F-BCB531CE7E69}" destId="{058D4944-5335-47E5-9C57-12EFA683172F}" srcOrd="2" destOrd="0" presId="urn:microsoft.com/office/officeart/2005/8/layout/hProcess4"/>
    <dgm:cxn modelId="{7C412652-9B78-4B7B-8D9D-747601187391}" type="presParOf" srcId="{DA3AECCB-F62E-49F9-909F-BCB531CE7E69}" destId="{0C997975-BC1A-4B05-A5FD-40D3C93C738D}" srcOrd="3" destOrd="0" presId="urn:microsoft.com/office/officeart/2005/8/layout/hProcess4"/>
    <dgm:cxn modelId="{55B5B254-162A-4C37-8316-FB164D52DCD9}" type="presParOf" srcId="{DA3AECCB-F62E-49F9-909F-BCB531CE7E69}" destId="{47164324-7C11-44EC-AB54-FF6EBC337751}" srcOrd="4" destOrd="0" presId="urn:microsoft.com/office/officeart/2005/8/layout/hProcess4"/>
    <dgm:cxn modelId="{23D3C493-A5FF-434E-B4B4-1C7DBB32B652}" type="presParOf" srcId="{3F07B55E-471D-458F-969B-AA2DFA9A5BD0}" destId="{23147299-CD34-4092-9192-0FCB909908A1}" srcOrd="1" destOrd="0" presId="urn:microsoft.com/office/officeart/2005/8/layout/hProcess4"/>
    <dgm:cxn modelId="{96ADD75E-3C92-4B14-BD2B-E62E882175B8}" type="presParOf" srcId="{3F07B55E-471D-458F-969B-AA2DFA9A5BD0}" destId="{3D8A0091-E78E-4554-8314-E15BD885C41F}" srcOrd="2" destOrd="0" presId="urn:microsoft.com/office/officeart/2005/8/layout/hProcess4"/>
    <dgm:cxn modelId="{ECB5B332-F935-4B31-99BC-3FFB09A13EAE}" type="presParOf" srcId="{3D8A0091-E78E-4554-8314-E15BD885C41F}" destId="{9B117214-E4E2-4E0E-9434-D219F94C10C5}" srcOrd="0" destOrd="0" presId="urn:microsoft.com/office/officeart/2005/8/layout/hProcess4"/>
    <dgm:cxn modelId="{D0617DC7-43DA-4199-A3AD-FF6BE5D187A8}" type="presParOf" srcId="{3D8A0091-E78E-4554-8314-E15BD885C41F}" destId="{2FF3157F-686F-4FD5-ABAD-E1C224158445}" srcOrd="1" destOrd="0" presId="urn:microsoft.com/office/officeart/2005/8/layout/hProcess4"/>
    <dgm:cxn modelId="{1920234B-BD5F-4BDC-96B6-8421FEDFCF27}" type="presParOf" srcId="{3D8A0091-E78E-4554-8314-E15BD885C41F}" destId="{A9DF99EC-6EF1-4A67-91F7-E3DB626B73FA}" srcOrd="2" destOrd="0" presId="urn:microsoft.com/office/officeart/2005/8/layout/hProcess4"/>
    <dgm:cxn modelId="{8C22777E-7C49-4F9B-97F9-9090CA400813}" type="presParOf" srcId="{3D8A0091-E78E-4554-8314-E15BD885C41F}" destId="{64FBF05A-F368-45C0-8550-F2B5432F8580}" srcOrd="3" destOrd="0" presId="urn:microsoft.com/office/officeart/2005/8/layout/hProcess4"/>
    <dgm:cxn modelId="{F3907B6E-F658-48E2-A02C-0726A3392B08}" type="presParOf" srcId="{3D8A0091-E78E-4554-8314-E15BD885C41F}" destId="{6ABC783B-1835-42E7-A4F5-4EBF0B1E0884}" srcOrd="4" destOrd="0" presId="urn:microsoft.com/office/officeart/2005/8/layout/hProcess4"/>
    <dgm:cxn modelId="{8D5B3E2C-D55C-4DA9-9A8A-A6A1FACE2C9D}" type="presParOf" srcId="{3F07B55E-471D-458F-969B-AA2DFA9A5BD0}" destId="{9C998708-5111-4E3E-8AA3-A20CA10B9E77}" srcOrd="3" destOrd="0" presId="urn:microsoft.com/office/officeart/2005/8/layout/hProcess4"/>
    <dgm:cxn modelId="{BEBCC504-757B-4160-B42B-756B479B4625}" type="presParOf" srcId="{3F07B55E-471D-458F-969B-AA2DFA9A5BD0}" destId="{B62FDD7B-015A-4239-832F-A57FD9DE3CEF}" srcOrd="4" destOrd="0" presId="urn:microsoft.com/office/officeart/2005/8/layout/hProcess4"/>
    <dgm:cxn modelId="{F245AA13-F235-4262-953B-9D66F6D11D67}" type="presParOf" srcId="{B62FDD7B-015A-4239-832F-A57FD9DE3CEF}" destId="{E196C2F7-C018-4E9E-9341-31EA18E2BE1C}" srcOrd="0" destOrd="0" presId="urn:microsoft.com/office/officeart/2005/8/layout/hProcess4"/>
    <dgm:cxn modelId="{BC520613-59EF-4C39-A06E-11E65A60EBF6}" type="presParOf" srcId="{B62FDD7B-015A-4239-832F-A57FD9DE3CEF}" destId="{DCDD5327-3033-4407-B2C2-7D2CB1FDC53C}" srcOrd="1" destOrd="0" presId="urn:microsoft.com/office/officeart/2005/8/layout/hProcess4"/>
    <dgm:cxn modelId="{5CDC096B-6A72-4A1A-835D-A09381308DB3}" type="presParOf" srcId="{B62FDD7B-015A-4239-832F-A57FD9DE3CEF}" destId="{7D65AC14-7910-4DD9-8D36-3DADBD907EC2}" srcOrd="2" destOrd="0" presId="urn:microsoft.com/office/officeart/2005/8/layout/hProcess4"/>
    <dgm:cxn modelId="{EB383B5E-C284-4870-BD97-004A3572F274}" type="presParOf" srcId="{B62FDD7B-015A-4239-832F-A57FD9DE3CEF}" destId="{DDDB3501-7A85-4E88-98AA-1607A5AA0992}" srcOrd="3" destOrd="0" presId="urn:microsoft.com/office/officeart/2005/8/layout/hProcess4"/>
    <dgm:cxn modelId="{56C0F271-BEE7-420F-97E9-7034CA2C4A21}" type="presParOf" srcId="{B62FDD7B-015A-4239-832F-A57FD9DE3CEF}" destId="{D24F3E3F-B6CF-477D-BEFE-786CF44719C4}" srcOrd="4" destOrd="0" presId="urn:microsoft.com/office/officeart/2005/8/layout/hProcess4"/>
    <dgm:cxn modelId="{9C32DB68-CAEC-4BF8-8085-05D8341DBF94}" type="presParOf" srcId="{3F07B55E-471D-458F-969B-AA2DFA9A5BD0}" destId="{F4BD4615-46F8-49F8-916B-AA27CC858C6A}" srcOrd="5" destOrd="0" presId="urn:microsoft.com/office/officeart/2005/8/layout/hProcess4"/>
    <dgm:cxn modelId="{3F3D4959-F973-4180-8C64-BA81E787BD9B}" type="presParOf" srcId="{3F07B55E-471D-458F-969B-AA2DFA9A5BD0}" destId="{8DD9FB26-4694-45F4-83CB-4322BBC904FA}" srcOrd="6" destOrd="0" presId="urn:microsoft.com/office/officeart/2005/8/layout/hProcess4"/>
    <dgm:cxn modelId="{61BEBCF0-A950-42E2-BF1D-4811ED7C09CF}" type="presParOf" srcId="{8DD9FB26-4694-45F4-83CB-4322BBC904FA}" destId="{D1493EF7-2C12-4C64-9150-9EC50B35ECE1}" srcOrd="0" destOrd="0" presId="urn:microsoft.com/office/officeart/2005/8/layout/hProcess4"/>
    <dgm:cxn modelId="{75642F67-4BFE-4BAA-AD54-DD71BEBA98E8}" type="presParOf" srcId="{8DD9FB26-4694-45F4-83CB-4322BBC904FA}" destId="{2B0B46A8-3DAA-44C7-9B7B-37115F79784F}" srcOrd="1" destOrd="0" presId="urn:microsoft.com/office/officeart/2005/8/layout/hProcess4"/>
    <dgm:cxn modelId="{401F823E-5471-4648-9ADD-070742C2F557}" type="presParOf" srcId="{8DD9FB26-4694-45F4-83CB-4322BBC904FA}" destId="{E297D801-27BD-4B3F-9139-1B8E7DAE0D4C}" srcOrd="2" destOrd="0" presId="urn:microsoft.com/office/officeart/2005/8/layout/hProcess4"/>
    <dgm:cxn modelId="{341821B3-A12B-4B43-B506-7678816FE633}" type="presParOf" srcId="{8DD9FB26-4694-45F4-83CB-4322BBC904FA}" destId="{943B0084-78FE-493E-B20A-AF868661B936}" srcOrd="3" destOrd="0" presId="urn:microsoft.com/office/officeart/2005/8/layout/hProcess4"/>
    <dgm:cxn modelId="{49114671-402A-4B94-906D-C584DC38A2D8}" type="presParOf" srcId="{8DD9FB26-4694-45F4-83CB-4322BBC904FA}" destId="{034ABD07-4A84-48DD-9F3A-5FDAA182BD71}"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E1324-47F2-4869-BE2F-6477CACA5E68}">
      <dsp:nvSpPr>
        <dsp:cNvPr id="0" name=""/>
        <dsp:cNvSpPr/>
      </dsp:nvSpPr>
      <dsp:spPr>
        <a:xfrm rot="5400000">
          <a:off x="-170676" y="171829"/>
          <a:ext cx="1137840" cy="796488"/>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1" kern="1200"/>
            <a:t>Imports and Setup:</a:t>
          </a:r>
          <a:endParaRPr lang="en-IN" sz="800" kern="1200"/>
        </a:p>
      </dsp:txBody>
      <dsp:txXfrm rot="-5400000">
        <a:off x="0" y="399397"/>
        <a:ext cx="796488" cy="341352"/>
      </dsp:txXfrm>
    </dsp:sp>
    <dsp:sp modelId="{0EB09CB4-4787-49DC-9F02-622238F0DDA8}">
      <dsp:nvSpPr>
        <dsp:cNvPr id="0" name=""/>
        <dsp:cNvSpPr/>
      </dsp:nvSpPr>
      <dsp:spPr>
        <a:xfrm rot="5400000">
          <a:off x="5563877" y="-4766235"/>
          <a:ext cx="739596" cy="10274374"/>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The script imports necessary libraries like </a:t>
          </a:r>
          <a:r>
            <a:rPr lang="en-IN" sz="1400" b="1" kern="1200"/>
            <a:t>scrapy</a:t>
          </a:r>
          <a:r>
            <a:rPr lang="en-IN" sz="1400" kern="1200"/>
            <a:t> and </a:t>
          </a:r>
          <a:r>
            <a:rPr lang="en-IN" sz="1400" b="1" kern="1200"/>
            <a:t>scrapy_splash</a:t>
          </a:r>
          <a:r>
            <a:rPr lang="en-IN" sz="1400" kern="1200"/>
            <a:t>.</a:t>
          </a:r>
        </a:p>
        <a:p>
          <a:pPr marL="114300" lvl="1" indent="-114300" algn="l" defTabSz="622300">
            <a:lnSpc>
              <a:spcPct val="90000"/>
            </a:lnSpc>
            <a:spcBef>
              <a:spcPct val="0"/>
            </a:spcBef>
            <a:spcAft>
              <a:spcPct val="15000"/>
            </a:spcAft>
            <a:buChar char="•"/>
          </a:pPr>
          <a:r>
            <a:rPr lang="en-IN" sz="1400" kern="1200"/>
            <a:t>A </a:t>
          </a:r>
          <a:r>
            <a:rPr lang="en-IN" sz="1400" b="1" kern="1200"/>
            <a:t>MuseumSpider</a:t>
          </a:r>
          <a:r>
            <a:rPr lang="en-IN" sz="1400" kern="1200"/>
            <a:t> class is defined, inheriting from </a:t>
          </a:r>
          <a:r>
            <a:rPr lang="en-IN" sz="1400" b="1" kern="1200"/>
            <a:t>scrapy.Spider</a:t>
          </a:r>
          <a:r>
            <a:rPr lang="en-IN" sz="1400" kern="1200"/>
            <a:t>.</a:t>
          </a:r>
        </a:p>
      </dsp:txBody>
      <dsp:txXfrm rot="-5400000">
        <a:off x="796488" y="37258"/>
        <a:ext cx="10238270" cy="667388"/>
      </dsp:txXfrm>
    </dsp:sp>
    <dsp:sp modelId="{107AF527-85E7-4EC3-952B-3CBFFC2BD266}">
      <dsp:nvSpPr>
        <dsp:cNvPr id="0" name=""/>
        <dsp:cNvSpPr/>
      </dsp:nvSpPr>
      <dsp:spPr>
        <a:xfrm rot="5400000">
          <a:off x="-170676" y="1193013"/>
          <a:ext cx="1137840" cy="796488"/>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1" kern="1200"/>
            <a:t>Spider Configuration:</a:t>
          </a:r>
          <a:endParaRPr lang="en-IN" sz="800" kern="1200"/>
        </a:p>
      </dsp:txBody>
      <dsp:txXfrm rot="-5400000">
        <a:off x="0" y="1420581"/>
        <a:ext cx="796488" cy="341352"/>
      </dsp:txXfrm>
    </dsp:sp>
    <dsp:sp modelId="{02F65009-24FE-4F4F-BF57-3B785DF933C1}">
      <dsp:nvSpPr>
        <dsp:cNvPr id="0" name=""/>
        <dsp:cNvSpPr/>
      </dsp:nvSpPr>
      <dsp:spPr>
        <a:xfrm rot="5400000">
          <a:off x="5563877" y="-3745052"/>
          <a:ext cx="739596" cy="10274374"/>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b="1" kern="1200"/>
            <a:t>name</a:t>
          </a:r>
          <a:r>
            <a:rPr lang="en-IN" sz="1400" kern="1200"/>
            <a:t> specifies the spider's name.</a:t>
          </a:r>
        </a:p>
        <a:p>
          <a:pPr marL="114300" lvl="1" indent="-114300" algn="l" defTabSz="622300">
            <a:lnSpc>
              <a:spcPct val="90000"/>
            </a:lnSpc>
            <a:spcBef>
              <a:spcPct val="0"/>
            </a:spcBef>
            <a:spcAft>
              <a:spcPct val="15000"/>
            </a:spcAft>
            <a:buChar char="•"/>
          </a:pPr>
          <a:r>
            <a:rPr lang="en-IN" sz="1400" b="1" kern="1200"/>
            <a:t>allowed_domains</a:t>
          </a:r>
          <a:r>
            <a:rPr lang="en-IN" sz="1400" kern="1200"/>
            <a:t> limits the domains that the spider will scrape.</a:t>
          </a:r>
        </a:p>
        <a:p>
          <a:pPr marL="114300" lvl="1" indent="-114300" algn="l" defTabSz="622300">
            <a:lnSpc>
              <a:spcPct val="90000"/>
            </a:lnSpc>
            <a:spcBef>
              <a:spcPct val="0"/>
            </a:spcBef>
            <a:spcAft>
              <a:spcPct val="15000"/>
            </a:spcAft>
            <a:buChar char="•"/>
          </a:pPr>
          <a:r>
            <a:rPr lang="en-IN" sz="1400" b="1" kern="1200"/>
            <a:t>start_urls</a:t>
          </a:r>
          <a:r>
            <a:rPr lang="en-IN" sz="1400" kern="1200"/>
            <a:t> contains a list of URLs from which the scraping begins.</a:t>
          </a:r>
        </a:p>
      </dsp:txBody>
      <dsp:txXfrm rot="-5400000">
        <a:off x="796488" y="1058441"/>
        <a:ext cx="10238270" cy="667388"/>
      </dsp:txXfrm>
    </dsp:sp>
    <dsp:sp modelId="{5A625545-BF43-411F-AB22-F86E33D28236}">
      <dsp:nvSpPr>
        <dsp:cNvPr id="0" name=""/>
        <dsp:cNvSpPr/>
      </dsp:nvSpPr>
      <dsp:spPr>
        <a:xfrm rot="5400000">
          <a:off x="-170676" y="2214196"/>
          <a:ext cx="1137840" cy="796488"/>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1" kern="1200"/>
            <a:t>Start Requests:</a:t>
          </a:r>
          <a:endParaRPr lang="en-IN" sz="800" kern="1200"/>
        </a:p>
      </dsp:txBody>
      <dsp:txXfrm rot="-5400000">
        <a:off x="0" y="2441764"/>
        <a:ext cx="796488" cy="341352"/>
      </dsp:txXfrm>
    </dsp:sp>
    <dsp:sp modelId="{766E370D-177B-4A7D-A2FD-4B2EF23A52FA}">
      <dsp:nvSpPr>
        <dsp:cNvPr id="0" name=""/>
        <dsp:cNvSpPr/>
      </dsp:nvSpPr>
      <dsp:spPr>
        <a:xfrm rot="5400000">
          <a:off x="5563877" y="-2723868"/>
          <a:ext cx="739596" cy="10274374"/>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The </a:t>
          </a:r>
          <a:r>
            <a:rPr lang="en-IN" sz="1400" b="1" kern="1200"/>
            <a:t>start_requests</a:t>
          </a:r>
          <a:r>
            <a:rPr lang="en-IN" sz="1400" kern="1200"/>
            <a:t> method utilizes a Lua script for interaction with Splash, ensuring all dynamic content is loaded.</a:t>
          </a:r>
        </a:p>
        <a:p>
          <a:pPr marL="114300" lvl="1" indent="-114300" algn="l" defTabSz="622300">
            <a:lnSpc>
              <a:spcPct val="90000"/>
            </a:lnSpc>
            <a:spcBef>
              <a:spcPct val="0"/>
            </a:spcBef>
            <a:spcAft>
              <a:spcPct val="15000"/>
            </a:spcAft>
            <a:buChar char="•"/>
          </a:pPr>
          <a:r>
            <a:rPr lang="en-IN" sz="1400" b="1" kern="1200"/>
            <a:t>SplashRequest</a:t>
          </a:r>
          <a:r>
            <a:rPr lang="en-IN" sz="1400" kern="1200"/>
            <a:t> is used to make requests, incorporating the Lua script to handle JavaScript rendering.</a:t>
          </a:r>
        </a:p>
      </dsp:txBody>
      <dsp:txXfrm rot="-5400000">
        <a:off x="796488" y="2079625"/>
        <a:ext cx="10238270" cy="667388"/>
      </dsp:txXfrm>
    </dsp:sp>
    <dsp:sp modelId="{16C9D5FD-7EB4-4BE8-A8A6-B7E807756DEC}">
      <dsp:nvSpPr>
        <dsp:cNvPr id="0" name=""/>
        <dsp:cNvSpPr/>
      </dsp:nvSpPr>
      <dsp:spPr>
        <a:xfrm rot="5400000">
          <a:off x="-170676" y="3235380"/>
          <a:ext cx="1137840" cy="796488"/>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1" kern="1200"/>
            <a:t>Data Parsing:</a:t>
          </a:r>
          <a:endParaRPr lang="en-IN" sz="800" kern="1200"/>
        </a:p>
      </dsp:txBody>
      <dsp:txXfrm rot="-5400000">
        <a:off x="0" y="3462948"/>
        <a:ext cx="796488" cy="341352"/>
      </dsp:txXfrm>
    </dsp:sp>
    <dsp:sp modelId="{A8973687-1F5D-41F5-A61F-758768C7C362}">
      <dsp:nvSpPr>
        <dsp:cNvPr id="0" name=""/>
        <dsp:cNvSpPr/>
      </dsp:nvSpPr>
      <dsp:spPr>
        <a:xfrm rot="5400000">
          <a:off x="5563877" y="-1702684"/>
          <a:ext cx="739596" cy="10274374"/>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The </a:t>
          </a:r>
          <a:r>
            <a:rPr lang="en-IN" sz="1400" b="1" kern="1200"/>
            <a:t>parse</a:t>
          </a:r>
          <a:r>
            <a:rPr lang="en-IN" sz="1400" kern="1200"/>
            <a:t> method extracts detailed table data and image URLs from the page content.</a:t>
          </a:r>
        </a:p>
        <a:p>
          <a:pPr marL="114300" lvl="1" indent="-114300" algn="l" defTabSz="622300">
            <a:lnSpc>
              <a:spcPct val="90000"/>
            </a:lnSpc>
            <a:spcBef>
              <a:spcPct val="0"/>
            </a:spcBef>
            <a:spcAft>
              <a:spcPct val="15000"/>
            </a:spcAft>
            <a:buChar char="•"/>
          </a:pPr>
          <a:r>
            <a:rPr lang="en-IN" sz="1400" kern="1200"/>
            <a:t>It navigates HTML elements using XPath to locate and extract data like title, dimensions, and descriptions of artifacts.</a:t>
          </a:r>
        </a:p>
        <a:p>
          <a:pPr marL="114300" lvl="1" indent="-114300" algn="l" defTabSz="622300">
            <a:lnSpc>
              <a:spcPct val="90000"/>
            </a:lnSpc>
            <a:spcBef>
              <a:spcPct val="0"/>
            </a:spcBef>
            <a:spcAft>
              <a:spcPct val="15000"/>
            </a:spcAft>
            <a:buChar char="•"/>
          </a:pPr>
          <a:r>
            <a:rPr lang="en-IN" sz="1400" kern="1200"/>
            <a:t>Images are processed to ensure that URLs are complete and accessible.</a:t>
          </a:r>
        </a:p>
      </dsp:txBody>
      <dsp:txXfrm rot="-5400000">
        <a:off x="796488" y="3100809"/>
        <a:ext cx="10238270" cy="667388"/>
      </dsp:txXfrm>
    </dsp:sp>
    <dsp:sp modelId="{0D9DCAFF-5932-4AF7-9357-4E7425CF318A}">
      <dsp:nvSpPr>
        <dsp:cNvPr id="0" name=""/>
        <dsp:cNvSpPr/>
      </dsp:nvSpPr>
      <dsp:spPr>
        <a:xfrm rot="5400000">
          <a:off x="-170676" y="4256564"/>
          <a:ext cx="1137840" cy="796488"/>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IN" sz="800" b="1" kern="1200"/>
            <a:t>Spider Execution:</a:t>
          </a:r>
          <a:endParaRPr lang="en-IN" sz="800" kern="1200"/>
        </a:p>
      </dsp:txBody>
      <dsp:txXfrm rot="-5400000">
        <a:off x="0" y="4484132"/>
        <a:ext cx="796488" cy="341352"/>
      </dsp:txXfrm>
    </dsp:sp>
    <dsp:sp modelId="{141BB115-4C06-468A-942F-5736B4336F36}">
      <dsp:nvSpPr>
        <dsp:cNvPr id="0" name=""/>
        <dsp:cNvSpPr/>
      </dsp:nvSpPr>
      <dsp:spPr>
        <a:xfrm rot="5400000">
          <a:off x="5563877" y="-681501"/>
          <a:ext cx="739596" cy="10274374"/>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a:t>Conditions for running the spider are set, including user agent and settings for handling JavaScript and caching.</a:t>
          </a:r>
        </a:p>
        <a:p>
          <a:pPr marL="114300" lvl="1" indent="-114300" algn="l" defTabSz="622300">
            <a:lnSpc>
              <a:spcPct val="90000"/>
            </a:lnSpc>
            <a:spcBef>
              <a:spcPct val="0"/>
            </a:spcBef>
            <a:spcAft>
              <a:spcPct val="15000"/>
            </a:spcAft>
            <a:buChar char="•"/>
          </a:pPr>
          <a:r>
            <a:rPr lang="en-IN" sz="1400" kern="1200"/>
            <a:t>The script can be executed directly, using Scrapy's </a:t>
          </a:r>
          <a:r>
            <a:rPr lang="en-IN" sz="1400" b="1" kern="1200"/>
            <a:t>CrawlerProcess</a:t>
          </a:r>
          <a:r>
            <a:rPr lang="en-IN" sz="1400" kern="1200"/>
            <a:t> to initiate the spider.</a:t>
          </a:r>
        </a:p>
      </dsp:txBody>
      <dsp:txXfrm rot="-5400000">
        <a:off x="796488" y="4121992"/>
        <a:ext cx="10238270" cy="667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29BAF-9696-4FE8-A861-CE86C1EB08EB}">
      <dsp:nvSpPr>
        <dsp:cNvPr id="0" name=""/>
        <dsp:cNvSpPr/>
      </dsp:nvSpPr>
      <dsp:spPr>
        <a:xfrm>
          <a:off x="1734096" y="1593535"/>
          <a:ext cx="2025690" cy="1752099"/>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100 Questions &amp; Answers formulated based on : </a:t>
          </a:r>
        </a:p>
      </dsp:txBody>
      <dsp:txXfrm>
        <a:off x="2069762" y="1883865"/>
        <a:ext cx="1354358" cy="1171439"/>
      </dsp:txXfrm>
    </dsp:sp>
    <dsp:sp modelId="{8967A15F-B95D-43F9-BDC0-459EA278EA5C}">
      <dsp:nvSpPr>
        <dsp:cNvPr id="0" name=""/>
        <dsp:cNvSpPr/>
      </dsp:nvSpPr>
      <dsp:spPr>
        <a:xfrm>
          <a:off x="3002469" y="755274"/>
          <a:ext cx="764392" cy="658457"/>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8464E9-0109-4A0C-86F1-0B9916D4605D}">
      <dsp:nvSpPr>
        <dsp:cNvPr id="0" name=""/>
        <dsp:cNvSpPr/>
      </dsp:nvSpPr>
      <dsp:spPr>
        <a:xfrm>
          <a:off x="1920731" y="0"/>
          <a:ext cx="1659833" cy="1435960"/>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Object Specific Questions, </a:t>
          </a:r>
        </a:p>
      </dsp:txBody>
      <dsp:txXfrm>
        <a:off x="2195802" y="237970"/>
        <a:ext cx="1109691" cy="960020"/>
      </dsp:txXfrm>
    </dsp:sp>
    <dsp:sp modelId="{228B2FC5-76E9-4F04-A0BF-9D00342D68BA}">
      <dsp:nvSpPr>
        <dsp:cNvPr id="0" name=""/>
        <dsp:cNvSpPr/>
      </dsp:nvSpPr>
      <dsp:spPr>
        <a:xfrm>
          <a:off x="3894541" y="1986239"/>
          <a:ext cx="764392" cy="658457"/>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0D467A-F806-44B8-8E89-5A4ED0FA5BD0}">
      <dsp:nvSpPr>
        <dsp:cNvPr id="0" name=""/>
        <dsp:cNvSpPr/>
      </dsp:nvSpPr>
      <dsp:spPr>
        <a:xfrm>
          <a:off x="3443115" y="883212"/>
          <a:ext cx="1659833" cy="1435960"/>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Generalised Questions, </a:t>
          </a:r>
        </a:p>
      </dsp:txBody>
      <dsp:txXfrm>
        <a:off x="3718186" y="1121182"/>
        <a:ext cx="1109691" cy="960020"/>
      </dsp:txXfrm>
    </dsp:sp>
    <dsp:sp modelId="{43C19D54-F3E5-48FA-A507-8185BCBD500D}">
      <dsp:nvSpPr>
        <dsp:cNvPr id="0" name=""/>
        <dsp:cNvSpPr/>
      </dsp:nvSpPr>
      <dsp:spPr>
        <a:xfrm>
          <a:off x="3274672" y="3375767"/>
          <a:ext cx="764392" cy="658457"/>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5484F-6759-4228-A2B4-5A08926F1CA5}">
      <dsp:nvSpPr>
        <dsp:cNvPr id="0" name=""/>
        <dsp:cNvSpPr/>
      </dsp:nvSpPr>
      <dsp:spPr>
        <a:xfrm>
          <a:off x="3443115" y="2619504"/>
          <a:ext cx="1659833" cy="1435960"/>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Paraphrased Questions, </a:t>
          </a:r>
        </a:p>
      </dsp:txBody>
      <dsp:txXfrm>
        <a:off x="3718186" y="2857474"/>
        <a:ext cx="1109691" cy="960020"/>
      </dsp:txXfrm>
    </dsp:sp>
    <dsp:sp modelId="{BFD43590-9836-4C01-AB04-20C957897C54}">
      <dsp:nvSpPr>
        <dsp:cNvPr id="0" name=""/>
        <dsp:cNvSpPr/>
      </dsp:nvSpPr>
      <dsp:spPr>
        <a:xfrm>
          <a:off x="1920731" y="3503704"/>
          <a:ext cx="1659833" cy="1435960"/>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Short and Long Length Questions, </a:t>
          </a:r>
        </a:p>
      </dsp:txBody>
      <dsp:txXfrm>
        <a:off x="2195802" y="3741674"/>
        <a:ext cx="1109691" cy="960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AA542-EFE6-4E17-82C7-B10AD5B4251B}">
      <dsp:nvSpPr>
        <dsp:cNvPr id="0" name=""/>
        <dsp:cNvSpPr/>
      </dsp:nvSpPr>
      <dsp:spPr>
        <a:xfrm>
          <a:off x="7149" y="1842002"/>
          <a:ext cx="2103152" cy="1734661"/>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IN" sz="1500" b="1" kern="1200" dirty="0">
              <a:effectLst/>
              <a:latin typeface="Segoe UI" panose="020B0502040204020203" pitchFamily="34" charset="0"/>
              <a:ea typeface="Times New Roman" panose="02020603050405020304" pitchFamily="18" charset="0"/>
              <a:cs typeface="Gautami" panose="020B0502040204020203" pitchFamily="34" charset="0"/>
            </a:rPr>
            <a:t>to import data sources</a:t>
          </a:r>
          <a:endParaRPr lang="en-IN" sz="1500" b="1" kern="1200" dirty="0"/>
        </a:p>
        <a:p>
          <a:pPr marL="114300" lvl="1" indent="-114300" algn="l" defTabSz="666750">
            <a:lnSpc>
              <a:spcPct val="90000"/>
            </a:lnSpc>
            <a:spcBef>
              <a:spcPct val="0"/>
            </a:spcBef>
            <a:spcAft>
              <a:spcPct val="15000"/>
            </a:spcAft>
            <a:buChar char="•"/>
          </a:pPr>
          <a:r>
            <a:rPr lang="en-IN" sz="1500" b="1" kern="1200" dirty="0"/>
            <a:t>data collator</a:t>
          </a:r>
        </a:p>
      </dsp:txBody>
      <dsp:txXfrm>
        <a:off x="47068" y="1881921"/>
        <a:ext cx="2023314" cy="1283110"/>
      </dsp:txXfrm>
    </dsp:sp>
    <dsp:sp modelId="{23147299-CD34-4092-9192-0FCB909908A1}">
      <dsp:nvSpPr>
        <dsp:cNvPr id="0" name=""/>
        <dsp:cNvSpPr/>
      </dsp:nvSpPr>
      <dsp:spPr>
        <a:xfrm>
          <a:off x="1191897" y="2265311"/>
          <a:ext cx="2304368" cy="2304368"/>
        </a:xfrm>
        <a:prstGeom prst="leftCircularArrow">
          <a:avLst>
            <a:gd name="adj1" fmla="val 3090"/>
            <a:gd name="adj2" fmla="val 379641"/>
            <a:gd name="adj3" fmla="val 2155152"/>
            <a:gd name="adj4" fmla="val 9024489"/>
            <a:gd name="adj5" fmla="val 3605"/>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997975-BC1A-4B05-A5FD-40D3C93C738D}">
      <dsp:nvSpPr>
        <dsp:cNvPr id="0" name=""/>
        <dsp:cNvSpPr/>
      </dsp:nvSpPr>
      <dsp:spPr>
        <a:xfrm>
          <a:off x="474516" y="3204951"/>
          <a:ext cx="1869469" cy="74342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effectLst/>
              <a:latin typeface="Segoe UI" panose="020B0502040204020203" pitchFamily="34" charset="0"/>
              <a:ea typeface="Times New Roman" panose="02020603050405020304" pitchFamily="18" charset="0"/>
              <a:cs typeface="Gautami" panose="020B0502040204020203" pitchFamily="34" charset="0"/>
            </a:rPr>
            <a:t>Environment Setup and Data Preparation</a:t>
          </a:r>
          <a:endParaRPr lang="en-IN" sz="1400" kern="1200" dirty="0"/>
        </a:p>
      </dsp:txBody>
      <dsp:txXfrm>
        <a:off x="496290" y="3226725"/>
        <a:ext cx="1825921" cy="699878"/>
      </dsp:txXfrm>
    </dsp:sp>
    <dsp:sp modelId="{2FF3157F-686F-4FD5-ABAD-E1C224158445}">
      <dsp:nvSpPr>
        <dsp:cNvPr id="0" name=""/>
        <dsp:cNvSpPr/>
      </dsp:nvSpPr>
      <dsp:spPr>
        <a:xfrm>
          <a:off x="2683018" y="1842002"/>
          <a:ext cx="2103152" cy="1734661"/>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SzPts val="1000"/>
            <a:buFont typeface="Symbol" panose="05050102010706020507" pitchFamily="18" charset="2"/>
            <a:buChar char=""/>
          </a:pPr>
          <a:r>
            <a:rPr lang="en-IN" sz="1500" b="1" kern="1200" dirty="0">
              <a:effectLst/>
              <a:latin typeface="Segoe UI" panose="020B0502040204020203" pitchFamily="34" charset="0"/>
              <a:ea typeface="Times New Roman" panose="02020603050405020304" pitchFamily="18" charset="0"/>
              <a:cs typeface="Gautami" panose="020B0502040204020203" pitchFamily="34" charset="0"/>
            </a:rPr>
            <a:t>Training Arguments</a:t>
          </a:r>
          <a:endParaRPr lang="en-IN" sz="1500" kern="1200" dirty="0"/>
        </a:p>
        <a:p>
          <a:pPr marL="114300" lvl="1" indent="-114300" algn="l" defTabSz="666750">
            <a:lnSpc>
              <a:spcPct val="90000"/>
            </a:lnSpc>
            <a:spcBef>
              <a:spcPct val="0"/>
            </a:spcBef>
            <a:spcAft>
              <a:spcPct val="15000"/>
            </a:spcAft>
            <a:buChar char="•"/>
          </a:pPr>
          <a:r>
            <a:rPr lang="en-IN" sz="1500" b="1" kern="1200" dirty="0">
              <a:effectLst/>
              <a:latin typeface="Segoe UI" panose="020B0502040204020203" pitchFamily="34" charset="0"/>
              <a:ea typeface="Times New Roman" panose="02020603050405020304" pitchFamily="18" charset="0"/>
              <a:cs typeface="Gautami" panose="020B0502040204020203" pitchFamily="34" charset="0"/>
            </a:rPr>
            <a:t>Model Fine-Tuning with Adapters</a:t>
          </a:r>
          <a:endParaRPr lang="en-IN" sz="1500" kern="1200" dirty="0"/>
        </a:p>
      </dsp:txBody>
      <dsp:txXfrm>
        <a:off x="2722937" y="2253634"/>
        <a:ext cx="2023314" cy="1283110"/>
      </dsp:txXfrm>
    </dsp:sp>
    <dsp:sp modelId="{9C998708-5111-4E3E-8AA3-A20CA10B9E77}">
      <dsp:nvSpPr>
        <dsp:cNvPr id="0" name=""/>
        <dsp:cNvSpPr/>
      </dsp:nvSpPr>
      <dsp:spPr>
        <a:xfrm>
          <a:off x="3850239" y="780972"/>
          <a:ext cx="2573105" cy="2573105"/>
        </a:xfrm>
        <a:prstGeom prst="circularArrow">
          <a:avLst>
            <a:gd name="adj1" fmla="val 2767"/>
            <a:gd name="adj2" fmla="val 337426"/>
            <a:gd name="adj3" fmla="val 19487063"/>
            <a:gd name="adj4" fmla="val 12575511"/>
            <a:gd name="adj5" fmla="val 322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FBF05A-F368-45C0-8550-F2B5432F8580}">
      <dsp:nvSpPr>
        <dsp:cNvPr id="0" name=""/>
        <dsp:cNvSpPr/>
      </dsp:nvSpPr>
      <dsp:spPr>
        <a:xfrm>
          <a:off x="3150385" y="1470289"/>
          <a:ext cx="1869469" cy="74342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effectLst/>
              <a:latin typeface="Segoe UI" panose="020B0502040204020203" pitchFamily="34" charset="0"/>
              <a:ea typeface="Times New Roman" panose="02020603050405020304" pitchFamily="18" charset="0"/>
              <a:cs typeface="Gautami" panose="020B0502040204020203" pitchFamily="34" charset="0"/>
            </a:rPr>
            <a:t>Model Configuration and Training Setup</a:t>
          </a:r>
          <a:endParaRPr lang="en-IN" sz="1400" kern="1200" dirty="0"/>
        </a:p>
      </dsp:txBody>
      <dsp:txXfrm>
        <a:off x="3172159" y="1492063"/>
        <a:ext cx="1825921" cy="699878"/>
      </dsp:txXfrm>
    </dsp:sp>
    <dsp:sp modelId="{DCDD5327-3033-4407-B2C2-7D2CB1FDC53C}">
      <dsp:nvSpPr>
        <dsp:cNvPr id="0" name=""/>
        <dsp:cNvSpPr/>
      </dsp:nvSpPr>
      <dsp:spPr>
        <a:xfrm>
          <a:off x="5358887" y="1842002"/>
          <a:ext cx="2103152" cy="1734661"/>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IN" sz="1500" b="1" kern="1200" dirty="0">
              <a:effectLst/>
              <a:latin typeface="Segoe UI" panose="020B0502040204020203" pitchFamily="34" charset="0"/>
              <a:ea typeface="Times New Roman" panose="02020603050405020304" pitchFamily="18" charset="0"/>
              <a:cs typeface="Gautami" panose="020B0502040204020203" pitchFamily="34" charset="0"/>
            </a:rPr>
            <a:t>Model Training</a:t>
          </a:r>
          <a:endParaRPr lang="en-IN" sz="1500" kern="1200" dirty="0"/>
        </a:p>
        <a:p>
          <a:pPr marL="114300" lvl="1" indent="-114300" algn="l" defTabSz="666750">
            <a:lnSpc>
              <a:spcPct val="90000"/>
            </a:lnSpc>
            <a:spcBef>
              <a:spcPct val="0"/>
            </a:spcBef>
            <a:spcAft>
              <a:spcPct val="15000"/>
            </a:spcAft>
            <a:buChar char="•"/>
          </a:pPr>
          <a:r>
            <a:rPr lang="en-IN" sz="1500" b="1" kern="1200" dirty="0">
              <a:effectLst/>
              <a:latin typeface="Segoe UI" panose="020B0502040204020203" pitchFamily="34" charset="0"/>
              <a:ea typeface="Times New Roman" panose="02020603050405020304" pitchFamily="18" charset="0"/>
              <a:cs typeface="Gautami" panose="020B0502040204020203" pitchFamily="34" charset="0"/>
            </a:rPr>
            <a:t>Push to Hub</a:t>
          </a:r>
          <a:endParaRPr lang="en-IN" sz="1500" kern="1200" dirty="0"/>
        </a:p>
      </dsp:txBody>
      <dsp:txXfrm>
        <a:off x="5398806" y="1881921"/>
        <a:ext cx="2023314" cy="1283110"/>
      </dsp:txXfrm>
    </dsp:sp>
    <dsp:sp modelId="{F4BD4615-46F8-49F8-916B-AA27CC858C6A}">
      <dsp:nvSpPr>
        <dsp:cNvPr id="0" name=""/>
        <dsp:cNvSpPr/>
      </dsp:nvSpPr>
      <dsp:spPr>
        <a:xfrm>
          <a:off x="6543634" y="2265311"/>
          <a:ext cx="2304368" cy="2304368"/>
        </a:xfrm>
        <a:prstGeom prst="leftCircularArrow">
          <a:avLst>
            <a:gd name="adj1" fmla="val 3090"/>
            <a:gd name="adj2" fmla="val 379641"/>
            <a:gd name="adj3" fmla="val 2155152"/>
            <a:gd name="adj4" fmla="val 9024489"/>
            <a:gd name="adj5" fmla="val 3605"/>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DB3501-7A85-4E88-98AA-1607A5AA0992}">
      <dsp:nvSpPr>
        <dsp:cNvPr id="0" name=""/>
        <dsp:cNvSpPr/>
      </dsp:nvSpPr>
      <dsp:spPr>
        <a:xfrm>
          <a:off x="5826254" y="3204951"/>
          <a:ext cx="1869469" cy="74342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effectLst/>
              <a:latin typeface="Segoe UI" panose="020B0502040204020203" pitchFamily="34" charset="0"/>
              <a:ea typeface="Times New Roman" panose="02020603050405020304" pitchFamily="18" charset="0"/>
              <a:cs typeface="Gautami" panose="020B0502040204020203" pitchFamily="34" charset="0"/>
            </a:rPr>
            <a:t>Training and Evaluation</a:t>
          </a:r>
          <a:endParaRPr lang="en-IN" sz="1400" kern="1200" dirty="0"/>
        </a:p>
      </dsp:txBody>
      <dsp:txXfrm>
        <a:off x="5848028" y="3226725"/>
        <a:ext cx="1825921" cy="699878"/>
      </dsp:txXfrm>
    </dsp:sp>
    <dsp:sp modelId="{2B0B46A8-3DAA-44C7-9B7B-37115F79784F}">
      <dsp:nvSpPr>
        <dsp:cNvPr id="0" name=""/>
        <dsp:cNvSpPr/>
      </dsp:nvSpPr>
      <dsp:spPr>
        <a:xfrm>
          <a:off x="8034755" y="1842002"/>
          <a:ext cx="2103152" cy="1734661"/>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IN" sz="1500" b="1" kern="1200"/>
            <a:t>Model Loading</a:t>
          </a:r>
          <a:endParaRPr lang="en-IN" sz="1500" kern="1200" dirty="0"/>
        </a:p>
        <a:p>
          <a:pPr marL="114300" lvl="1" indent="-114300" algn="l" defTabSz="666750">
            <a:lnSpc>
              <a:spcPct val="90000"/>
            </a:lnSpc>
            <a:spcBef>
              <a:spcPct val="0"/>
            </a:spcBef>
            <a:spcAft>
              <a:spcPct val="15000"/>
            </a:spcAft>
            <a:buChar char="•"/>
          </a:pPr>
          <a:r>
            <a:rPr lang="en-IN" sz="1500" b="1" kern="1200"/>
            <a:t>Prepare for Inference</a:t>
          </a:r>
          <a:endParaRPr lang="en-IN" sz="1500" kern="1200" dirty="0"/>
        </a:p>
      </dsp:txBody>
      <dsp:txXfrm>
        <a:off x="8074674" y="2253634"/>
        <a:ext cx="2023314" cy="1283110"/>
      </dsp:txXfrm>
    </dsp:sp>
    <dsp:sp modelId="{943B0084-78FE-493E-B20A-AF868661B936}">
      <dsp:nvSpPr>
        <dsp:cNvPr id="0" name=""/>
        <dsp:cNvSpPr/>
      </dsp:nvSpPr>
      <dsp:spPr>
        <a:xfrm>
          <a:off x="8502123" y="1470289"/>
          <a:ext cx="1869469" cy="74342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t>Inferencing</a:t>
          </a:r>
        </a:p>
      </dsp:txBody>
      <dsp:txXfrm>
        <a:off x="8523897" y="1492063"/>
        <a:ext cx="1825921" cy="6998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26648-F114-4402-B049-AA57EA7F2020}"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815FE-BC4D-474E-9AA3-6983BC3D8777}" type="slidenum">
              <a:rPr lang="en-US" smtClean="0"/>
              <a:t>‹#›</a:t>
            </a:fld>
            <a:endParaRPr lang="en-US"/>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anchor="ctr">
            <a:noAutofit/>
          </a:bodyP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anchor="b">
            <a:noAutofit/>
          </a:bodyPr>
          <a:lstStyle>
            <a:lvl1pPr algn="l">
              <a:defRPr sz="66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a:noAutofit/>
          </a:bodyPr>
          <a:lstStyle>
            <a:lvl1pPr marL="0" indent="0" algn="ctr">
              <a:buNone/>
              <a:defRPr sz="2000">
                <a:solidFill>
                  <a:schemeClr val="accent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a:lstStyle>
            <a:lvl1pP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DEEA677E-8DEA-5E75-BA4B-23D1BA7F8E99}"/>
              </a:ext>
            </a:extLst>
          </p:cNvPr>
          <p:cNvCxnSpPr>
            <a:cxnSpLocks/>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anchor="ctr"/>
          <a:lstStyle>
            <a:lvl1pPr marL="0" indent="0">
              <a:buNone/>
              <a:defRPr sz="40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a:t>Click to edit Master title style</a:t>
            </a:r>
            <a:endParaRPr lang="en-US" dirty="0"/>
          </a:p>
        </p:txBody>
      </p:sp>
      <p:sp>
        <p:nvSpPr>
          <p:cNvPr id="22" name="Picture Placeholder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21" name="Text Placeholder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Content Placeholder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Slide Number Placeholder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6" name="Footer Placeholder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25" name="Date Placeholder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a:lstStyle/>
          <a:p>
            <a:r>
              <a:rPr lang="en-US"/>
              <a:t>20XX</a:t>
            </a:r>
            <a:endParaRPr lang="en-US" dirty="0"/>
          </a:p>
        </p:txBody>
      </p:sp>
      <p:cxnSp>
        <p:nvCxnSpPr>
          <p:cNvPr id="28" name="Straight Connector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a:lstStyle>
            <a:lvl1pPr algn="ctr">
              <a:defRPr sz="7200">
                <a:solidFill>
                  <a:schemeClr val="accent1"/>
                </a:solidFill>
              </a:defRPr>
            </a:lvl1pPr>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6" name="Straight Connector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a:lstStyle>
            <a:lvl1pPr algn="l">
              <a:defRPr sz="7200"/>
            </a:lvl1pPr>
          </a:lstStyle>
          <a:p>
            <a:r>
              <a:rPr lang="en-US"/>
              <a:t>Click to edit Master title style</a:t>
            </a:r>
            <a:endParaRPr lang="en-US" dirty="0"/>
          </a:p>
        </p:txBody>
      </p:sp>
      <p:sp>
        <p:nvSpPr>
          <p:cNvPr id="20" name="Picture Placeholder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anchor="ctr"/>
          <a:lstStyle>
            <a:lvl1pPr marL="0" indent="0" algn="ctr">
              <a:buNone/>
              <a:defRPr/>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3" name="Text Placeholder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4" name="Text Placeholder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Tree>
    <p:extLst>
      <p:ext uri="{BB962C8B-B14F-4D97-AF65-F5344CB8AC3E}">
        <p14:creationId xmlns:p14="http://schemas.microsoft.com/office/powerpoint/2010/main"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4" name="Footer Placeholder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7110ABD4-B26A-0940-A80F-399F8FCAD992}"/>
              </a:ext>
            </a:extLst>
          </p:cNvPr>
          <p:cNvSpPr>
            <a:spLocks noGrp="1"/>
          </p:cNvSpPr>
          <p:nvPr>
            <p:ph type="dt" sz="half" idx="10"/>
          </p:nvPr>
        </p:nvSpPr>
        <p:spPr/>
        <p:txBody>
          <a:bodyPr/>
          <a:lstStyle/>
          <a:p>
            <a:r>
              <a:rPr lang="en-US"/>
              <a:t>20XX</a:t>
            </a:r>
            <a:endParaRPr lang="en-US" dirty="0"/>
          </a:p>
        </p:txBody>
      </p:sp>
      <p:cxnSp>
        <p:nvCxnSpPr>
          <p:cNvPr id="7" name="Straight Connector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C1505-F26B-3039-38E3-3A7F7CC7F36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cxnSp>
        <p:nvCxnSpPr>
          <p:cNvPr id="6" name="Straight Connector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0"/>
            <a:ext cx="4370832" cy="2194560"/>
          </a:xfrm>
        </p:spPr>
        <p:txBody>
          <a:bodyPr/>
          <a:lstStyle>
            <a:lvl1pPr algn="l">
              <a:defRPr sz="7200"/>
            </a:lvl1pPr>
          </a:lstStyle>
          <a:p>
            <a:r>
              <a:rPr lang="en-US"/>
              <a:t>Click to edit Master title style</a:t>
            </a:r>
            <a:endParaRPr lang="en-US" dirty="0"/>
          </a:p>
        </p:txBody>
      </p:sp>
      <p:sp>
        <p:nvSpPr>
          <p:cNvPr id="13" name="Picture Placeholder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anchor="ctr"/>
          <a:lstStyle>
            <a:lvl1pPr>
              <a:defRPr sz="7200">
                <a:solidFill>
                  <a:schemeClr val="accent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a:lstStyle>
            <a:lvl1pPr marL="0" indent="0" algn="ctr">
              <a:lnSpc>
                <a:spcPct val="100000"/>
              </a:lnSpc>
              <a:spcBef>
                <a:spcPts val="0"/>
              </a:spcBef>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accent4">
            <a:lumMod val="5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anchor="ct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a:lstStyle>
            <a:lvl1pPr>
              <a:defRPr baseline="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466344"/>
            <a:ext cx="3236976" cy="996696"/>
          </a:xfrm>
        </p:spPr>
        <p:txBody>
          <a:bodyPr/>
          <a:lstStyle>
            <a:lvl1pPr>
              <a:defRPr>
                <a:solidFill>
                  <a:schemeClr val="accent1"/>
                </a:solidFill>
              </a:defRPr>
            </a:lvl1pPr>
          </a:lstStyle>
          <a:p>
            <a:r>
              <a:rPr lang="en-US"/>
              <a:t>Click to edit Master title style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48309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48309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cxnSp>
        <p:nvCxnSpPr>
          <p:cNvPr id="17" name="Straight Connector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9" name="Straight Connector 8">
            <a:extLst>
              <a:ext uri="{FF2B5EF4-FFF2-40B4-BE49-F238E27FC236}">
                <a16:creationId xmlns:a16="http://schemas.microsoft.com/office/drawing/2014/main" id="{C60493A2-A97C-AF3D-B912-358EF45F61BD}"/>
              </a:ext>
            </a:extLst>
          </p:cNvPr>
          <p:cNvCxnSpPr>
            <a:cxnSpLocks/>
          </p:cNvCxnSpPr>
          <p:nvPr userDrawn="1"/>
        </p:nvCxnSpPr>
        <p:spPr>
          <a:xfrm>
            <a:off x="3866404" y="92946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a:lstStyle>
            <a:lvl1pPr algn="ct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5" name="Text Placeholder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Text Placeholder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7" name="Text Placeholder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3" name="Text Placeholder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732125"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800705"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1C2E707-78B6-51F1-8B2D-EA2147D58C21}"/>
              </a:ext>
            </a:extLst>
          </p:cNvPr>
          <p:cNvSpPr>
            <a:spLocks noGrp="1"/>
          </p:cNvSpPr>
          <p:nvPr>
            <p:ph type="body" idx="38"/>
          </p:nvPr>
        </p:nvSpPr>
        <p:spPr>
          <a:xfrm>
            <a:off x="6718409"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Text Placeholder 2">
            <a:extLst>
              <a:ext uri="{FF2B5EF4-FFF2-40B4-BE49-F238E27FC236}">
                <a16:creationId xmlns:a16="http://schemas.microsoft.com/office/drawing/2014/main" id="{9E91D85A-CBAB-980E-5BD9-3BCF8CEAC7EA}"/>
              </a:ext>
            </a:extLst>
          </p:cNvPr>
          <p:cNvSpPr>
            <a:spLocks noGrp="1"/>
          </p:cNvSpPr>
          <p:nvPr>
            <p:ph type="body" idx="34"/>
          </p:nvPr>
        </p:nvSpPr>
        <p:spPr>
          <a:xfrm>
            <a:off x="6800705"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Picture Placeholder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6" name="Text Placeholder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7" name="Straight Connector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anchor="b"/>
          <a:lstStyle>
            <a:lvl1pPr>
              <a:lnSpc>
                <a:spcPct val="100000"/>
              </a:lnSpc>
              <a:defRPr sz="5400"/>
            </a:lvl1pPr>
          </a:lstStyle>
          <a:p>
            <a:r>
              <a:rPr lang="en-US"/>
              <a:t>Click to edit Master title style</a:t>
            </a:r>
          </a:p>
        </p:txBody>
      </p:sp>
      <p:sp>
        <p:nvSpPr>
          <p:cNvPr id="19" name="Subtitle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a:noAutofit/>
          </a:bodyPr>
          <a:lstStyle>
            <a:lvl1pPr marL="0" indent="0" algn="l">
              <a:buNone/>
              <a:defRPr sz="1800">
                <a:solidFill>
                  <a:schemeClr val="tx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Picture Placeholder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anchor="ctr"/>
          <a:lstStyle>
            <a:lvl1pPr marL="0" indent="0" algn="ctr">
              <a:buNone/>
              <a:defRPr sz="18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tx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tx1"/>
                </a:solidFill>
              </a:defRPr>
            </a:lvl1p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tx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content">
    <p:bg>
      <p:bgPr>
        <a:solidFill>
          <a:schemeClr val="accent1"/>
        </a:solidFill>
        <a:effectLst/>
      </p:bgPr>
    </p:bg>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anchor="ctr"/>
          <a:lstStyle>
            <a:lvl1pPr marL="0" indent="0" algn="ctr">
              <a:buNone/>
              <a:defRPr sz="1800"/>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9" name="Content Placeholder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31" name="Text Placeholder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2" name="Text Placeholder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3" name="Content Placeholder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4" name="Content Placeholder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5" name="Text Placeholder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6" name="Text Placeholder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1" name="Content Placeholder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a:lstStyle>
            <a:lvl1pPr marL="0" indent="0">
              <a:lnSpc>
                <a:spcPct val="100000"/>
              </a:lnSpc>
              <a:spcBef>
                <a:spcPts val="0"/>
              </a:spcBef>
              <a:buNone/>
              <a:defRPr sz="1800"/>
            </a:lvl1pPr>
          </a:lstStyle>
          <a:p>
            <a:pPr lvl="0"/>
            <a:r>
              <a:rPr lang="en-US"/>
              <a:t>Click to edit Master text styles</a:t>
            </a:r>
          </a:p>
        </p:txBody>
      </p:sp>
      <p:sp>
        <p:nvSpPr>
          <p:cNvPr id="42" name="Text Placeholder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4" name="Text Placeholder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5" name="Text Placeholder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6" name="Text Placeholder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7" name="Text Placeholder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8" name="Text Placeholder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r>
              <a:rPr lang="en-US"/>
              <a:t>20XX</a:t>
            </a:r>
            <a:endParaRPr lang="en-US" dirty="0"/>
          </a:p>
        </p:txBody>
      </p:sp>
      <p:sp>
        <p:nvSpPr>
          <p:cNvPr id="2" name="Title Placeholder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fld id="{84D792B7-0397-C047-AE12-1A03F7E3DC83}" type="slidenum">
              <a:rPr lang="en-US" smtClean="0"/>
              <a:pPr/>
              <a:t>‹#›</a:t>
            </a:fld>
            <a:endParaRPr lang="en-US" dirty="0"/>
          </a:p>
        </p:txBody>
      </p:sp>
      <p:sp>
        <p:nvSpPr>
          <p:cNvPr id="13" name="Footer Placeholder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sz="1200" spc="300" baseline="0">
                <a:solidFill>
                  <a:schemeClr val="tx1"/>
                </a:solidFill>
                <a:latin typeface="Gill Sans Nova Light" panose="020B0302020104020203" pitchFamily="34" charset="0"/>
              </a:defRPr>
            </a:lvl1pPr>
          </a:lstStyle>
          <a:p>
            <a:r>
              <a:rPr lang="en-US"/>
              <a:t>presentation title</a:t>
            </a:r>
            <a:endParaRPr lang="en-US"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1341B-74CE-99E1-8A79-DB717AB6EAEF}"/>
              </a:ext>
            </a:extLst>
          </p:cNvPr>
          <p:cNvSpPr>
            <a:spLocks noGrp="1"/>
          </p:cNvSpPr>
          <p:nvPr>
            <p:ph type="ctrTitle"/>
          </p:nvPr>
        </p:nvSpPr>
        <p:spPr>
          <a:xfrm>
            <a:off x="1143000" y="3236976"/>
            <a:ext cx="10466294" cy="2386584"/>
          </a:xfrm>
        </p:spPr>
        <p:txBody>
          <a:bodyPr/>
          <a:lstStyle/>
          <a:p>
            <a:r>
              <a:rPr lang="en-US" sz="4000" dirty="0"/>
              <a:t>DEVELOPING A TELUGU LANGUAGE – </a:t>
            </a:r>
            <a:br>
              <a:rPr lang="en-US" sz="4000" dirty="0"/>
            </a:br>
            <a:r>
              <a:rPr lang="en-US" sz="4000" dirty="0"/>
              <a:t>VISUAL QUESTION ANSWERING SYSTEM FOR MUSEUM ARTIFACTS</a:t>
            </a:r>
          </a:p>
        </p:txBody>
      </p:sp>
      <p:sp>
        <p:nvSpPr>
          <p:cNvPr id="4" name="Subtitle 3">
            <a:extLst>
              <a:ext uri="{FF2B5EF4-FFF2-40B4-BE49-F238E27FC236}">
                <a16:creationId xmlns:a16="http://schemas.microsoft.com/office/drawing/2014/main" id="{D1867331-230D-9C0A-257F-D767A3E56A5E}"/>
              </a:ext>
            </a:extLst>
          </p:cNvPr>
          <p:cNvSpPr>
            <a:spLocks noGrp="1"/>
          </p:cNvSpPr>
          <p:nvPr>
            <p:ph type="subTitle" idx="1"/>
          </p:nvPr>
        </p:nvSpPr>
        <p:spPr>
          <a:xfrm>
            <a:off x="5018182" y="5959856"/>
            <a:ext cx="6395404" cy="898144"/>
          </a:xfrm>
        </p:spPr>
        <p:txBody>
          <a:bodyPr>
            <a:normAutofit/>
          </a:bodyPr>
          <a:lstStyle/>
          <a:p>
            <a:r>
              <a:rPr lang="en-US" sz="1600" dirty="0"/>
              <a:t>a presentation by </a:t>
            </a:r>
          </a:p>
          <a:p>
            <a:r>
              <a:rPr lang="en-US" sz="1400" b="1" spc="300" dirty="0"/>
              <a:t>GURURAJA, SANTOSH, ANKUR, HIMANSHU</a:t>
            </a:r>
          </a:p>
        </p:txBody>
      </p:sp>
      <p:pic>
        <p:nvPicPr>
          <p:cNvPr id="6" name="Picture Placeholder 5">
            <a:extLst>
              <a:ext uri="{FF2B5EF4-FFF2-40B4-BE49-F238E27FC236}">
                <a16:creationId xmlns:a16="http://schemas.microsoft.com/office/drawing/2014/main" id="{C260DAAE-F925-11DA-1392-452BA0DFE2E5}"/>
              </a:ext>
            </a:extLst>
          </p:cNvPr>
          <p:cNvPicPr>
            <a:picLocks noGrp="1" noChangeAspect="1"/>
          </p:cNvPicPr>
          <p:nvPr>
            <p:ph type="pic" sz="quarter" idx="10"/>
          </p:nvPr>
        </p:nvPicPr>
        <p:blipFill rotWithShape="1">
          <a:blip r:embed="rId2"/>
          <a:srcRect l="20895" t="39432" r="20895" b="39432"/>
          <a:stretch/>
        </p:blipFill>
        <p:spPr>
          <a:xfrm>
            <a:off x="1289143" y="440217"/>
            <a:ext cx="9613711" cy="2327086"/>
          </a:xfrm>
        </p:spPr>
      </p:pic>
    </p:spTree>
    <p:extLst>
      <p:ext uri="{BB962C8B-B14F-4D97-AF65-F5344CB8AC3E}">
        <p14:creationId xmlns:p14="http://schemas.microsoft.com/office/powerpoint/2010/main" val="147962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10BF0D3-1696-4584-99DD-B4A8E16FA6EB}"/>
              </a:ext>
            </a:extLst>
          </p:cNvPr>
          <p:cNvSpPr>
            <a:spLocks noGrp="1"/>
          </p:cNvSpPr>
          <p:nvPr>
            <p:ph type="title"/>
          </p:nvPr>
        </p:nvSpPr>
        <p:spPr>
          <a:xfrm>
            <a:off x="690880" y="54864"/>
            <a:ext cx="10739120" cy="969264"/>
          </a:xfrm>
        </p:spPr>
        <p:txBody>
          <a:bodyPr/>
          <a:lstStyle/>
          <a:p>
            <a:r>
              <a:rPr lang="en-IN" dirty="0"/>
              <a:t>USER &amp; ASSISTANT - QUERY&amp; ANSWERS</a:t>
            </a:r>
          </a:p>
        </p:txBody>
      </p:sp>
      <p:sp>
        <p:nvSpPr>
          <p:cNvPr id="4" name="Slide Number Placeholder 3">
            <a:extLst>
              <a:ext uri="{FF2B5EF4-FFF2-40B4-BE49-F238E27FC236}">
                <a16:creationId xmlns:a16="http://schemas.microsoft.com/office/drawing/2014/main" id="{CD11A79F-710E-4BC9-B739-2F9DA7F17004}"/>
              </a:ext>
            </a:extLst>
          </p:cNvPr>
          <p:cNvSpPr>
            <a:spLocks noGrp="1"/>
          </p:cNvSpPr>
          <p:nvPr>
            <p:ph type="sldNum" sz="quarter" idx="12"/>
          </p:nvPr>
        </p:nvSpPr>
        <p:spPr/>
        <p:txBody>
          <a:bodyPr/>
          <a:lstStyle/>
          <a:p>
            <a:fld id="{84D792B7-0397-C047-AE12-1A03F7E3DC83}" type="slidenum">
              <a:rPr lang="en-US" smtClean="0"/>
              <a:t>10</a:t>
            </a:fld>
            <a:endParaRPr lang="en-US" dirty="0"/>
          </a:p>
        </p:txBody>
      </p:sp>
      <p:sp>
        <p:nvSpPr>
          <p:cNvPr id="5" name="Footer Placeholder 4">
            <a:extLst>
              <a:ext uri="{FF2B5EF4-FFF2-40B4-BE49-F238E27FC236}">
                <a16:creationId xmlns:a16="http://schemas.microsoft.com/office/drawing/2014/main" id="{151BEF54-77F5-4FEB-B467-BF00D5748D2A}"/>
              </a:ext>
            </a:extLst>
          </p:cNvPr>
          <p:cNvSpPr>
            <a:spLocks noGrp="1"/>
          </p:cNvSpPr>
          <p:nvPr>
            <p:ph type="ftr" sz="quarter" idx="11"/>
          </p:nvPr>
        </p:nvSpPr>
        <p:spPr/>
        <p:txBody>
          <a:bodyPr/>
          <a:lstStyle/>
          <a:p>
            <a:r>
              <a:rPr lang="en-US" dirty="0"/>
              <a:t>DL FOR NLP</a:t>
            </a:r>
          </a:p>
        </p:txBody>
      </p:sp>
      <p:sp>
        <p:nvSpPr>
          <p:cNvPr id="6" name="Date Placeholder 5">
            <a:extLst>
              <a:ext uri="{FF2B5EF4-FFF2-40B4-BE49-F238E27FC236}">
                <a16:creationId xmlns:a16="http://schemas.microsoft.com/office/drawing/2014/main" id="{3D63DF87-9136-4987-950E-FAB927BFBD93}"/>
              </a:ext>
            </a:extLst>
          </p:cNvPr>
          <p:cNvSpPr>
            <a:spLocks noGrp="1"/>
          </p:cNvSpPr>
          <p:nvPr>
            <p:ph type="dt" sz="half" idx="10"/>
          </p:nvPr>
        </p:nvSpPr>
        <p:spPr/>
        <p:txBody>
          <a:bodyPr/>
          <a:lstStyle/>
          <a:p>
            <a:r>
              <a:rPr lang="en-US"/>
              <a:t>20XX</a:t>
            </a:r>
            <a:endParaRPr lang="en-US" dirty="0"/>
          </a:p>
        </p:txBody>
      </p:sp>
      <p:graphicFrame>
        <p:nvGraphicFramePr>
          <p:cNvPr id="17" name="Diagram 16">
            <a:extLst>
              <a:ext uri="{FF2B5EF4-FFF2-40B4-BE49-F238E27FC236}">
                <a16:creationId xmlns:a16="http://schemas.microsoft.com/office/drawing/2014/main" id="{1ED5ACBD-94CA-4B82-9F49-73236ACB05AF}"/>
              </a:ext>
            </a:extLst>
          </p:cNvPr>
          <p:cNvGraphicFramePr/>
          <p:nvPr>
            <p:extLst>
              <p:ext uri="{D42A27DB-BD31-4B8C-83A1-F6EECF244321}">
                <p14:modId xmlns:p14="http://schemas.microsoft.com/office/powerpoint/2010/main" val="2409938285"/>
              </p:ext>
            </p:extLst>
          </p:nvPr>
        </p:nvGraphicFramePr>
        <p:xfrm>
          <a:off x="-1238885" y="1301048"/>
          <a:ext cx="6837045" cy="4939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Table 9">
            <a:extLst>
              <a:ext uri="{FF2B5EF4-FFF2-40B4-BE49-F238E27FC236}">
                <a16:creationId xmlns:a16="http://schemas.microsoft.com/office/drawing/2014/main" id="{1A7AF622-6E48-4395-817E-148E47F4C7DA}"/>
              </a:ext>
            </a:extLst>
          </p:cNvPr>
          <p:cNvGraphicFramePr>
            <a:graphicFrameLocks noGrp="1"/>
          </p:cNvGraphicFramePr>
          <p:nvPr>
            <p:extLst>
              <p:ext uri="{D42A27DB-BD31-4B8C-83A1-F6EECF244321}">
                <p14:modId xmlns:p14="http://schemas.microsoft.com/office/powerpoint/2010/main" val="1997785549"/>
              </p:ext>
            </p:extLst>
          </p:nvPr>
        </p:nvGraphicFramePr>
        <p:xfrm>
          <a:off x="4023360" y="1301048"/>
          <a:ext cx="7650482" cy="4948627"/>
        </p:xfrm>
        <a:graphic>
          <a:graphicData uri="http://schemas.openxmlformats.org/drawingml/2006/table">
            <a:tbl>
              <a:tblPr firstRow="1" bandRow="1">
                <a:tableStyleId>{5DA37D80-6434-44D0-A028-1B22A696006F}</a:tableStyleId>
              </a:tblPr>
              <a:tblGrid>
                <a:gridCol w="513838">
                  <a:extLst>
                    <a:ext uri="{9D8B030D-6E8A-4147-A177-3AD203B41FA5}">
                      <a16:colId xmlns:a16="http://schemas.microsoft.com/office/drawing/2014/main" val="2164240413"/>
                    </a:ext>
                  </a:extLst>
                </a:gridCol>
                <a:gridCol w="1575771">
                  <a:extLst>
                    <a:ext uri="{9D8B030D-6E8A-4147-A177-3AD203B41FA5}">
                      <a16:colId xmlns:a16="http://schemas.microsoft.com/office/drawing/2014/main" val="3902332584"/>
                    </a:ext>
                  </a:extLst>
                </a:gridCol>
                <a:gridCol w="1849818">
                  <a:extLst>
                    <a:ext uri="{9D8B030D-6E8A-4147-A177-3AD203B41FA5}">
                      <a16:colId xmlns:a16="http://schemas.microsoft.com/office/drawing/2014/main" val="2822931587"/>
                    </a:ext>
                  </a:extLst>
                </a:gridCol>
                <a:gridCol w="1931614">
                  <a:extLst>
                    <a:ext uri="{9D8B030D-6E8A-4147-A177-3AD203B41FA5}">
                      <a16:colId xmlns:a16="http://schemas.microsoft.com/office/drawing/2014/main" val="3045868270"/>
                    </a:ext>
                  </a:extLst>
                </a:gridCol>
                <a:gridCol w="1779441">
                  <a:extLst>
                    <a:ext uri="{9D8B030D-6E8A-4147-A177-3AD203B41FA5}">
                      <a16:colId xmlns:a16="http://schemas.microsoft.com/office/drawing/2014/main" val="1915843275"/>
                    </a:ext>
                  </a:extLst>
                </a:gridCol>
              </a:tblGrid>
              <a:tr h="630961">
                <a:tc>
                  <a:txBody>
                    <a:bodyPr/>
                    <a:lstStyle/>
                    <a:p>
                      <a:pPr algn="ctr" rtl="0" fontAlgn="b"/>
                      <a:r>
                        <a:rPr lang="en-IN" sz="1600" b="1" dirty="0">
                          <a:solidFill>
                            <a:schemeClr val="bg1"/>
                          </a:solidFill>
                          <a:effectLst/>
                        </a:rPr>
                        <a:t>No.</a:t>
                      </a:r>
                      <a:endParaRPr lang="en-IN" sz="1600" b="1" dirty="0">
                        <a:solidFill>
                          <a:schemeClr val="bg1"/>
                        </a:solidFill>
                        <a:effectLst/>
                        <a:latin typeface="+mn-lt"/>
                      </a:endParaRPr>
                    </a:p>
                  </a:txBody>
                  <a:tcPr marL="9710" marR="9710" marT="6473" marB="6473" anchor="ctr">
                    <a:solidFill>
                      <a:schemeClr val="accent2">
                        <a:lumMod val="50000"/>
                      </a:schemeClr>
                    </a:solidFill>
                  </a:tcPr>
                </a:tc>
                <a:tc>
                  <a:txBody>
                    <a:bodyPr/>
                    <a:lstStyle/>
                    <a:p>
                      <a:pPr algn="ctr" rtl="0" fontAlgn="b"/>
                      <a:r>
                        <a:rPr lang="en-IN" sz="1600" b="1" dirty="0">
                          <a:solidFill>
                            <a:schemeClr val="bg1"/>
                          </a:solidFill>
                          <a:effectLst/>
                        </a:rPr>
                        <a:t>Question (Telugu)</a:t>
                      </a:r>
                      <a:endParaRPr lang="en-IN" sz="1600" b="1" dirty="0">
                        <a:solidFill>
                          <a:schemeClr val="bg1"/>
                        </a:solidFill>
                        <a:effectLst/>
                        <a:latin typeface="+mn-lt"/>
                      </a:endParaRPr>
                    </a:p>
                  </a:txBody>
                  <a:tcPr marL="9710" marR="9710" marT="6473" marB="6473" anchor="ctr">
                    <a:solidFill>
                      <a:schemeClr val="accent2">
                        <a:lumMod val="50000"/>
                      </a:schemeClr>
                    </a:solidFill>
                  </a:tcPr>
                </a:tc>
                <a:tc>
                  <a:txBody>
                    <a:bodyPr/>
                    <a:lstStyle/>
                    <a:p>
                      <a:pPr algn="ctr" rtl="0" fontAlgn="b"/>
                      <a:r>
                        <a:rPr lang="en-IN" sz="1600" b="1" dirty="0">
                          <a:solidFill>
                            <a:schemeClr val="bg1"/>
                          </a:solidFill>
                          <a:effectLst/>
                        </a:rPr>
                        <a:t>Question (English)</a:t>
                      </a:r>
                      <a:endParaRPr lang="en-IN" sz="1600" b="1" dirty="0">
                        <a:solidFill>
                          <a:schemeClr val="bg1"/>
                        </a:solidFill>
                        <a:effectLst/>
                        <a:latin typeface="+mn-lt"/>
                      </a:endParaRPr>
                    </a:p>
                  </a:txBody>
                  <a:tcPr marL="9710" marR="9710" marT="6473" marB="6473" anchor="ctr">
                    <a:solidFill>
                      <a:schemeClr val="accent2">
                        <a:lumMod val="50000"/>
                      </a:schemeClr>
                    </a:solidFill>
                  </a:tcPr>
                </a:tc>
                <a:tc>
                  <a:txBody>
                    <a:bodyPr/>
                    <a:lstStyle/>
                    <a:p>
                      <a:pPr algn="ctr" rtl="0" fontAlgn="b"/>
                      <a:r>
                        <a:rPr lang="en-IN" sz="1600" b="1" dirty="0">
                          <a:solidFill>
                            <a:schemeClr val="bg1"/>
                          </a:solidFill>
                          <a:effectLst/>
                        </a:rPr>
                        <a:t>Answer (English)</a:t>
                      </a:r>
                      <a:endParaRPr lang="en-IN" sz="1600" b="1" dirty="0">
                        <a:solidFill>
                          <a:schemeClr val="bg1"/>
                        </a:solidFill>
                        <a:effectLst/>
                        <a:latin typeface="+mn-lt"/>
                      </a:endParaRPr>
                    </a:p>
                  </a:txBody>
                  <a:tcPr marL="9710" marR="9710" marT="6473" marB="6473" anchor="ctr">
                    <a:solidFill>
                      <a:schemeClr val="accent2">
                        <a:lumMod val="50000"/>
                      </a:schemeClr>
                    </a:solidFill>
                  </a:tcPr>
                </a:tc>
                <a:tc>
                  <a:txBody>
                    <a:bodyPr/>
                    <a:lstStyle/>
                    <a:p>
                      <a:pPr algn="ctr" rtl="0" fontAlgn="b"/>
                      <a:r>
                        <a:rPr lang="en-IN" sz="1600" b="1" dirty="0">
                          <a:solidFill>
                            <a:schemeClr val="bg1"/>
                          </a:solidFill>
                          <a:effectLst/>
                        </a:rPr>
                        <a:t>Answer (Telugu)</a:t>
                      </a:r>
                      <a:endParaRPr lang="en-IN" sz="1600" b="1" dirty="0">
                        <a:solidFill>
                          <a:schemeClr val="bg1"/>
                        </a:solidFill>
                        <a:effectLst/>
                        <a:latin typeface="+mn-lt"/>
                      </a:endParaRPr>
                    </a:p>
                  </a:txBody>
                  <a:tcPr marL="9710" marR="9710" marT="6473" marB="6473" anchor="ctr">
                    <a:solidFill>
                      <a:schemeClr val="accent2">
                        <a:lumMod val="50000"/>
                      </a:schemeClr>
                    </a:solidFill>
                  </a:tcPr>
                </a:tc>
                <a:extLst>
                  <a:ext uri="{0D108BD9-81ED-4DB2-BD59-A6C34878D82A}">
                    <a16:rowId xmlns:a16="http://schemas.microsoft.com/office/drawing/2014/main" val="3021532558"/>
                  </a:ext>
                </a:extLst>
              </a:tr>
              <a:tr h="630961">
                <a:tc>
                  <a:txBody>
                    <a:bodyPr/>
                    <a:lstStyle/>
                    <a:p>
                      <a:pPr algn="ctr" rtl="0" fontAlgn="b"/>
                      <a:r>
                        <a:rPr lang="en-IN" sz="1400" b="0">
                          <a:solidFill>
                            <a:srgbClr val="0D0D0D"/>
                          </a:solidFill>
                          <a:effectLst/>
                        </a:rPr>
                        <a:t>1</a:t>
                      </a:r>
                      <a:endParaRPr lang="en-IN" sz="1400" b="0">
                        <a:solidFill>
                          <a:srgbClr val="0D0D0D"/>
                        </a:solidFill>
                        <a:effectLst/>
                        <a:latin typeface="+mn-lt"/>
                      </a:endParaRPr>
                    </a:p>
                  </a:txBody>
                  <a:tcPr marL="9710" marR="9710" marT="6473" marB="6473" anchor="ctr"/>
                </a:tc>
                <a:tc>
                  <a:txBody>
                    <a:bodyPr/>
                    <a:lstStyle/>
                    <a:p>
                      <a:pPr algn="ctr" rtl="0" fontAlgn="b"/>
                      <a:r>
                        <a:rPr lang="te-IN" sz="1400" b="0">
                          <a:solidFill>
                            <a:srgbClr val="0D0D0D"/>
                          </a:solidFill>
                          <a:effectLst/>
                        </a:rPr>
                        <a:t>ఈ శిల్పాన్ని ఏమని పిలుస్తారు?</a:t>
                      </a:r>
                      <a:endParaRPr lang="te-IN" sz="1400" b="0">
                        <a:solidFill>
                          <a:srgbClr val="0D0D0D"/>
                        </a:solidFill>
                        <a:effectLst/>
                        <a:latin typeface="+mn-lt"/>
                      </a:endParaRPr>
                    </a:p>
                  </a:txBody>
                  <a:tcPr marL="9710" marR="9710" marT="6473" marB="6473" anchor="ctr"/>
                </a:tc>
                <a:tc>
                  <a:txBody>
                    <a:bodyPr/>
                    <a:lstStyle/>
                    <a:p>
                      <a:pPr algn="ctr" rtl="0" fontAlgn="b"/>
                      <a:r>
                        <a:rPr lang="en-IN" sz="1400" b="0">
                          <a:solidFill>
                            <a:srgbClr val="0D0D0D"/>
                          </a:solidFill>
                          <a:effectLst/>
                        </a:rPr>
                        <a:t>What's this sculpture called?</a:t>
                      </a:r>
                      <a:endParaRPr lang="en-IN" sz="1400" b="0">
                        <a:solidFill>
                          <a:srgbClr val="0D0D0D"/>
                        </a:solidFill>
                        <a:effectLst/>
                        <a:latin typeface="+mn-lt"/>
                      </a:endParaRPr>
                    </a:p>
                  </a:txBody>
                  <a:tcPr marL="9710" marR="9710" marT="6473" marB="6473" anchor="ctr"/>
                </a:tc>
                <a:tc>
                  <a:txBody>
                    <a:bodyPr/>
                    <a:lstStyle/>
                    <a:p>
                      <a:pPr algn="ctr" rtl="0" fontAlgn="b"/>
                      <a:r>
                        <a:rPr lang="en-US" sz="1400" b="0" dirty="0">
                          <a:solidFill>
                            <a:srgbClr val="0D0D0D"/>
                          </a:solidFill>
                          <a:effectLst/>
                        </a:rPr>
                        <a:t>It's called the "Bust of Buddha."</a:t>
                      </a:r>
                      <a:endParaRPr lang="en-US" sz="1400" b="0" dirty="0">
                        <a:solidFill>
                          <a:srgbClr val="0D0D0D"/>
                        </a:solidFill>
                        <a:effectLst/>
                        <a:latin typeface="+mn-lt"/>
                      </a:endParaRPr>
                    </a:p>
                  </a:txBody>
                  <a:tcPr marL="9710" marR="9710" marT="6473" marB="6473" anchor="ctr"/>
                </a:tc>
                <a:tc>
                  <a:txBody>
                    <a:bodyPr/>
                    <a:lstStyle/>
                    <a:p>
                      <a:pPr algn="ctr" rtl="0" fontAlgn="b"/>
                      <a:r>
                        <a:rPr lang="te-IN" sz="1400" b="0">
                          <a:solidFill>
                            <a:srgbClr val="0D0D0D"/>
                          </a:solidFill>
                          <a:effectLst/>
                        </a:rPr>
                        <a:t>దీనిని "బుద్ధ బస్ట్" అని పిలుస్తారు.</a:t>
                      </a:r>
                      <a:endParaRPr lang="te-IN" sz="1400" b="0">
                        <a:solidFill>
                          <a:srgbClr val="0D0D0D"/>
                        </a:solidFill>
                        <a:effectLst/>
                        <a:latin typeface="+mn-lt"/>
                      </a:endParaRPr>
                    </a:p>
                  </a:txBody>
                  <a:tcPr marL="9710" marR="9710" marT="6473" marB="6473" anchor="ctr"/>
                </a:tc>
                <a:extLst>
                  <a:ext uri="{0D108BD9-81ED-4DB2-BD59-A6C34878D82A}">
                    <a16:rowId xmlns:a16="http://schemas.microsoft.com/office/drawing/2014/main" val="3726218143"/>
                  </a:ext>
                </a:extLst>
              </a:tr>
              <a:tr h="630961">
                <a:tc>
                  <a:txBody>
                    <a:bodyPr/>
                    <a:lstStyle/>
                    <a:p>
                      <a:pPr algn="ctr" rtl="0" fontAlgn="b"/>
                      <a:r>
                        <a:rPr lang="en-IN" sz="1400" b="0" dirty="0">
                          <a:solidFill>
                            <a:srgbClr val="0D0D0D"/>
                          </a:solidFill>
                          <a:effectLst/>
                          <a:latin typeface="+mn-lt"/>
                        </a:rPr>
                        <a:t>2</a:t>
                      </a:r>
                    </a:p>
                  </a:txBody>
                  <a:tcPr marL="9710" marR="9710" marT="6473" marB="6473" anchor="ctr"/>
                </a:tc>
                <a:tc>
                  <a:txBody>
                    <a:bodyPr/>
                    <a:lstStyle/>
                    <a:p>
                      <a:pPr algn="ctr" rtl="0" fontAlgn="b"/>
                      <a:r>
                        <a:rPr lang="te-IN" sz="1400" b="0">
                          <a:solidFill>
                            <a:srgbClr val="0D0D0D"/>
                          </a:solidFill>
                          <a:effectLst/>
                        </a:rPr>
                        <a:t>ఇది ఏ రకమైన వస్తువు?</a:t>
                      </a:r>
                      <a:endParaRPr lang="te-IN" sz="1400" b="0">
                        <a:solidFill>
                          <a:srgbClr val="0D0D0D"/>
                        </a:solidFill>
                        <a:effectLst/>
                        <a:latin typeface="+mn-lt"/>
                      </a:endParaRPr>
                    </a:p>
                  </a:txBody>
                  <a:tcPr marL="9710" marR="9710" marT="6473" marB="6473" anchor="ctr"/>
                </a:tc>
                <a:tc>
                  <a:txBody>
                    <a:bodyPr/>
                    <a:lstStyle/>
                    <a:p>
                      <a:pPr algn="ctr" rtl="0" fontAlgn="b"/>
                      <a:r>
                        <a:rPr lang="en-US" sz="1400" b="0">
                          <a:solidFill>
                            <a:srgbClr val="0D0D0D"/>
                          </a:solidFill>
                          <a:effectLst/>
                        </a:rPr>
                        <a:t>What type of object is this?</a:t>
                      </a:r>
                      <a:endParaRPr lang="en-US" sz="1400" b="0">
                        <a:solidFill>
                          <a:srgbClr val="0D0D0D"/>
                        </a:solidFill>
                        <a:effectLst/>
                        <a:latin typeface="+mn-lt"/>
                      </a:endParaRPr>
                    </a:p>
                  </a:txBody>
                  <a:tcPr marL="9710" marR="9710" marT="6473" marB="6473" anchor="ctr"/>
                </a:tc>
                <a:tc>
                  <a:txBody>
                    <a:bodyPr/>
                    <a:lstStyle/>
                    <a:p>
                      <a:pPr algn="ctr" rtl="0" fontAlgn="b"/>
                      <a:r>
                        <a:rPr lang="en-IN" sz="1400" b="0">
                          <a:solidFill>
                            <a:srgbClr val="0D0D0D"/>
                          </a:solidFill>
                          <a:effectLst/>
                        </a:rPr>
                        <a:t>This is a sculpture.</a:t>
                      </a:r>
                      <a:endParaRPr lang="en-IN" sz="1400" b="0">
                        <a:solidFill>
                          <a:srgbClr val="0D0D0D"/>
                        </a:solidFill>
                        <a:effectLst/>
                        <a:latin typeface="+mn-lt"/>
                      </a:endParaRPr>
                    </a:p>
                  </a:txBody>
                  <a:tcPr marL="9710" marR="9710" marT="6473" marB="6473" anchor="ctr"/>
                </a:tc>
                <a:tc>
                  <a:txBody>
                    <a:bodyPr/>
                    <a:lstStyle/>
                    <a:p>
                      <a:pPr algn="ctr" rtl="0" fontAlgn="b"/>
                      <a:r>
                        <a:rPr lang="te-IN" sz="1400" b="0" dirty="0">
                          <a:solidFill>
                            <a:srgbClr val="0D0D0D"/>
                          </a:solidFill>
                          <a:effectLst/>
                        </a:rPr>
                        <a:t>ఇది ఒక శిల్పం.</a:t>
                      </a:r>
                      <a:endParaRPr lang="te-IN" sz="1400" b="0" dirty="0">
                        <a:solidFill>
                          <a:srgbClr val="0D0D0D"/>
                        </a:solidFill>
                        <a:effectLst/>
                        <a:latin typeface="+mn-lt"/>
                      </a:endParaRPr>
                    </a:p>
                  </a:txBody>
                  <a:tcPr marL="9710" marR="9710" marT="6473" marB="6473" anchor="ctr"/>
                </a:tc>
                <a:extLst>
                  <a:ext uri="{0D108BD9-81ED-4DB2-BD59-A6C34878D82A}">
                    <a16:rowId xmlns:a16="http://schemas.microsoft.com/office/drawing/2014/main" val="1742354052"/>
                  </a:ext>
                </a:extLst>
              </a:tr>
              <a:tr h="1201359">
                <a:tc>
                  <a:txBody>
                    <a:bodyPr/>
                    <a:lstStyle/>
                    <a:p>
                      <a:pPr algn="ctr" rtl="0" fontAlgn="b"/>
                      <a:r>
                        <a:rPr lang="en-IN" sz="1400" b="0" dirty="0">
                          <a:solidFill>
                            <a:srgbClr val="0D0D0D"/>
                          </a:solidFill>
                          <a:effectLst/>
                          <a:latin typeface="+mn-lt"/>
                        </a:rPr>
                        <a:t>3</a:t>
                      </a:r>
                    </a:p>
                  </a:txBody>
                  <a:tcPr marL="9710" marR="9710" marT="6473" marB="6473" anchor="ctr"/>
                </a:tc>
                <a:tc>
                  <a:txBody>
                    <a:bodyPr/>
                    <a:lstStyle/>
                    <a:p>
                      <a:pPr algn="ctr" rtl="0" fontAlgn="b"/>
                      <a:r>
                        <a:rPr lang="te-IN" sz="1400" b="0" dirty="0">
                          <a:solidFill>
                            <a:srgbClr val="0D0D0D"/>
                          </a:solidFill>
                          <a:effectLst/>
                        </a:rPr>
                        <a:t>ఈ శిల్పం దేనితో తయారు చేసారు</a:t>
                      </a:r>
                      <a:r>
                        <a:rPr lang="en-IN" sz="1400" b="0" dirty="0">
                          <a:solidFill>
                            <a:srgbClr val="0D0D0D"/>
                          </a:solidFill>
                          <a:effectLst/>
                        </a:rPr>
                        <a:t> ?</a:t>
                      </a:r>
                      <a:endParaRPr lang="te-IN" sz="1400" b="0" dirty="0">
                        <a:solidFill>
                          <a:srgbClr val="0D0D0D"/>
                        </a:solidFill>
                        <a:effectLst/>
                        <a:latin typeface="+mn-lt"/>
                      </a:endParaRPr>
                    </a:p>
                  </a:txBody>
                  <a:tcPr marL="9710" marR="9710" marT="6473" marB="6473" anchor="ctr"/>
                </a:tc>
                <a:tc>
                  <a:txBody>
                    <a:bodyPr/>
                    <a:lstStyle/>
                    <a:p>
                      <a:pPr algn="ctr" rtl="0" fontAlgn="b"/>
                      <a:r>
                        <a:rPr lang="en-US" sz="1400" b="0" dirty="0">
                          <a:solidFill>
                            <a:srgbClr val="0D0D0D"/>
                          </a:solidFill>
                          <a:effectLst/>
                        </a:rPr>
                        <a:t>What material is this sculpture made of?</a:t>
                      </a:r>
                      <a:endParaRPr lang="en-US" sz="1400" b="0" dirty="0">
                        <a:solidFill>
                          <a:srgbClr val="0D0D0D"/>
                        </a:solidFill>
                        <a:effectLst/>
                        <a:latin typeface="+mn-lt"/>
                      </a:endParaRPr>
                    </a:p>
                  </a:txBody>
                  <a:tcPr marL="9710" marR="9710" marT="6473" marB="6473" anchor="ctr"/>
                </a:tc>
                <a:tc>
                  <a:txBody>
                    <a:bodyPr/>
                    <a:lstStyle/>
                    <a:p>
                      <a:pPr algn="ctr" rtl="0" fontAlgn="b"/>
                      <a:r>
                        <a:rPr lang="en-US" sz="1400" b="0" dirty="0">
                          <a:solidFill>
                            <a:srgbClr val="0D0D0D"/>
                          </a:solidFill>
                          <a:effectLst/>
                        </a:rPr>
                        <a:t>The sculpture is made of limestone.</a:t>
                      </a:r>
                      <a:endParaRPr lang="en-US" sz="1400" b="0" dirty="0">
                        <a:solidFill>
                          <a:srgbClr val="0D0D0D"/>
                        </a:solidFill>
                        <a:effectLst/>
                        <a:latin typeface="+mn-lt"/>
                      </a:endParaRPr>
                    </a:p>
                  </a:txBody>
                  <a:tcPr marL="9710" marR="9710" marT="6473" marB="6473" anchor="ctr"/>
                </a:tc>
                <a:tc>
                  <a:txBody>
                    <a:bodyPr/>
                    <a:lstStyle/>
                    <a:p>
                      <a:pPr algn="ctr" rtl="0" fontAlgn="b"/>
                      <a:r>
                        <a:rPr lang="te-IN" sz="1400" b="0">
                          <a:solidFill>
                            <a:srgbClr val="0D0D0D"/>
                          </a:solidFill>
                          <a:effectLst/>
                        </a:rPr>
                        <a:t>ఈ శిల్పం సున్నపురాయితో చేయబడింది.</a:t>
                      </a:r>
                      <a:endParaRPr lang="te-IN" sz="1400" b="0">
                        <a:solidFill>
                          <a:srgbClr val="0D0D0D"/>
                        </a:solidFill>
                        <a:effectLst/>
                        <a:latin typeface="+mn-lt"/>
                      </a:endParaRPr>
                    </a:p>
                  </a:txBody>
                  <a:tcPr marL="9710" marR="9710" marT="6473" marB="6473" anchor="ctr"/>
                </a:tc>
                <a:extLst>
                  <a:ext uri="{0D108BD9-81ED-4DB2-BD59-A6C34878D82A}">
                    <a16:rowId xmlns:a16="http://schemas.microsoft.com/office/drawing/2014/main" val="2544604601"/>
                  </a:ext>
                </a:extLst>
              </a:tr>
              <a:tr h="644063">
                <a:tc>
                  <a:txBody>
                    <a:bodyPr/>
                    <a:lstStyle/>
                    <a:p>
                      <a:pPr algn="ctr" rtl="0" fontAlgn="b"/>
                      <a:r>
                        <a:rPr lang="en-IN" sz="1400" b="0" dirty="0">
                          <a:solidFill>
                            <a:srgbClr val="0D0D0D"/>
                          </a:solidFill>
                          <a:effectLst/>
                          <a:latin typeface="+mn-lt"/>
                        </a:rPr>
                        <a:t>4</a:t>
                      </a:r>
                    </a:p>
                  </a:txBody>
                  <a:tcPr marL="9710" marR="9710" marT="6473" marB="6473" anchor="ctr"/>
                </a:tc>
                <a:tc>
                  <a:txBody>
                    <a:bodyPr/>
                    <a:lstStyle/>
                    <a:p>
                      <a:pPr algn="ctr" rtl="0" fontAlgn="b"/>
                      <a:r>
                        <a:rPr lang="te-IN" sz="1400" b="0" dirty="0">
                          <a:solidFill>
                            <a:srgbClr val="0D0D0D"/>
                          </a:solidFill>
                          <a:effectLst/>
                        </a:rPr>
                        <a:t>ఈ శిల్పం యొక్క శైలి ఏమిటి?</a:t>
                      </a:r>
                      <a:endParaRPr lang="te-IN" sz="1400" b="0" dirty="0">
                        <a:solidFill>
                          <a:srgbClr val="0D0D0D"/>
                        </a:solidFill>
                        <a:effectLst/>
                        <a:latin typeface="+mn-lt"/>
                      </a:endParaRPr>
                    </a:p>
                  </a:txBody>
                  <a:tcPr marL="9710" marR="9710" marT="6473" marB="6473" anchor="ctr"/>
                </a:tc>
                <a:tc>
                  <a:txBody>
                    <a:bodyPr/>
                    <a:lstStyle/>
                    <a:p>
                      <a:pPr algn="ctr" rtl="0" fontAlgn="b"/>
                      <a:r>
                        <a:rPr lang="en-US" sz="1400" b="0">
                          <a:solidFill>
                            <a:srgbClr val="0D0D0D"/>
                          </a:solidFill>
                          <a:effectLst/>
                        </a:rPr>
                        <a:t>What is the style of this sculpture?</a:t>
                      </a:r>
                      <a:endParaRPr lang="en-US" sz="1400" b="0">
                        <a:solidFill>
                          <a:srgbClr val="0D0D0D"/>
                        </a:solidFill>
                        <a:effectLst/>
                        <a:latin typeface="+mn-lt"/>
                      </a:endParaRPr>
                    </a:p>
                  </a:txBody>
                  <a:tcPr marL="9710" marR="9710" marT="6473" marB="6473" anchor="ctr"/>
                </a:tc>
                <a:tc>
                  <a:txBody>
                    <a:bodyPr/>
                    <a:lstStyle/>
                    <a:p>
                      <a:pPr algn="ctr" rtl="0" fontAlgn="b"/>
                      <a:r>
                        <a:rPr lang="en-US" sz="1400" b="0">
                          <a:solidFill>
                            <a:srgbClr val="0D0D0D"/>
                          </a:solidFill>
                          <a:effectLst/>
                        </a:rPr>
                        <a:t>This sculpture is in the Nagarjunakonda art style.</a:t>
                      </a:r>
                      <a:endParaRPr lang="en-US" sz="1400" b="0">
                        <a:solidFill>
                          <a:srgbClr val="0D0D0D"/>
                        </a:solidFill>
                        <a:effectLst/>
                        <a:latin typeface="+mn-lt"/>
                      </a:endParaRPr>
                    </a:p>
                  </a:txBody>
                  <a:tcPr marL="9710" marR="9710" marT="6473" marB="6473" anchor="ctr"/>
                </a:tc>
                <a:tc>
                  <a:txBody>
                    <a:bodyPr/>
                    <a:lstStyle/>
                    <a:p>
                      <a:pPr algn="ctr" rtl="0" fontAlgn="b"/>
                      <a:r>
                        <a:rPr lang="te-IN" sz="1400" b="0" dirty="0">
                          <a:solidFill>
                            <a:srgbClr val="0D0D0D"/>
                          </a:solidFill>
                          <a:effectLst/>
                        </a:rPr>
                        <a:t>ఈ శిల్పం నాగార్జునకొండ కళా శైలిలో ఉంది.</a:t>
                      </a:r>
                      <a:endParaRPr lang="te-IN" sz="1400" b="0" dirty="0">
                        <a:solidFill>
                          <a:srgbClr val="0D0D0D"/>
                        </a:solidFill>
                        <a:effectLst/>
                        <a:latin typeface="+mn-lt"/>
                      </a:endParaRPr>
                    </a:p>
                  </a:txBody>
                  <a:tcPr marL="9710" marR="9710" marT="6473" marB="6473" anchor="ctr"/>
                </a:tc>
                <a:extLst>
                  <a:ext uri="{0D108BD9-81ED-4DB2-BD59-A6C34878D82A}">
                    <a16:rowId xmlns:a16="http://schemas.microsoft.com/office/drawing/2014/main" val="1542313534"/>
                  </a:ext>
                </a:extLst>
              </a:tr>
              <a:tr h="1201359">
                <a:tc>
                  <a:txBody>
                    <a:bodyPr/>
                    <a:lstStyle/>
                    <a:p>
                      <a:pPr algn="ctr" rtl="0" fontAlgn="b"/>
                      <a:r>
                        <a:rPr lang="en-IN" sz="1400" b="0" dirty="0">
                          <a:solidFill>
                            <a:srgbClr val="0D0D0D"/>
                          </a:solidFill>
                          <a:effectLst/>
                        </a:rPr>
                        <a:t>5</a:t>
                      </a:r>
                      <a:endParaRPr lang="en-IN" sz="1400" b="0" dirty="0">
                        <a:solidFill>
                          <a:srgbClr val="0D0D0D"/>
                        </a:solidFill>
                        <a:effectLst/>
                        <a:latin typeface="+mn-lt"/>
                      </a:endParaRPr>
                    </a:p>
                  </a:txBody>
                  <a:tcPr marL="9710" marR="9710" marT="6473" marB="6473" anchor="ctr"/>
                </a:tc>
                <a:tc>
                  <a:txBody>
                    <a:bodyPr/>
                    <a:lstStyle/>
                    <a:p>
                      <a:pPr algn="ctr" rtl="0" fontAlgn="b"/>
                      <a:r>
                        <a:rPr lang="te-IN" sz="1400" b="0" dirty="0">
                          <a:solidFill>
                            <a:srgbClr val="0D0D0D"/>
                          </a:solidFill>
                          <a:effectLst/>
                        </a:rPr>
                        <a:t>ఈ శిల్పం ఏ కాలం నుండి వచ్చింది?</a:t>
                      </a:r>
                      <a:endParaRPr lang="te-IN" sz="1400" b="0" dirty="0">
                        <a:solidFill>
                          <a:srgbClr val="0D0D0D"/>
                        </a:solidFill>
                        <a:effectLst/>
                        <a:latin typeface="+mn-lt"/>
                      </a:endParaRPr>
                    </a:p>
                  </a:txBody>
                  <a:tcPr marL="9710" marR="9710" marT="6473" marB="6473" anchor="ctr"/>
                </a:tc>
                <a:tc>
                  <a:txBody>
                    <a:bodyPr/>
                    <a:lstStyle/>
                    <a:p>
                      <a:pPr algn="ctr" rtl="0" fontAlgn="b"/>
                      <a:r>
                        <a:rPr lang="en-US" sz="1400" b="0">
                          <a:solidFill>
                            <a:srgbClr val="0D0D0D"/>
                          </a:solidFill>
                          <a:effectLst/>
                        </a:rPr>
                        <a:t>What time period does this sculpture come from?</a:t>
                      </a:r>
                      <a:endParaRPr lang="en-US" sz="1400" b="0">
                        <a:solidFill>
                          <a:srgbClr val="0D0D0D"/>
                        </a:solidFill>
                        <a:effectLst/>
                        <a:latin typeface="+mn-lt"/>
                      </a:endParaRPr>
                    </a:p>
                  </a:txBody>
                  <a:tcPr marL="9710" marR="9710" marT="6473" marB="6473" anchor="ctr"/>
                </a:tc>
                <a:tc>
                  <a:txBody>
                    <a:bodyPr/>
                    <a:lstStyle/>
                    <a:p>
                      <a:pPr algn="ctr" rtl="0" fontAlgn="b"/>
                      <a:r>
                        <a:rPr lang="en-US" sz="1400" b="0">
                          <a:solidFill>
                            <a:srgbClr val="0D0D0D"/>
                          </a:solidFill>
                          <a:effectLst/>
                        </a:rPr>
                        <a:t>This sculpture is from around the 3rd or 4th century CE.</a:t>
                      </a:r>
                      <a:endParaRPr lang="en-US" sz="1400" b="0">
                        <a:solidFill>
                          <a:srgbClr val="0D0D0D"/>
                        </a:solidFill>
                        <a:effectLst/>
                        <a:latin typeface="+mn-lt"/>
                      </a:endParaRPr>
                    </a:p>
                  </a:txBody>
                  <a:tcPr marL="9710" marR="9710" marT="6473" marB="6473" anchor="ctr"/>
                </a:tc>
                <a:tc>
                  <a:txBody>
                    <a:bodyPr/>
                    <a:lstStyle/>
                    <a:p>
                      <a:pPr algn="ctr" rtl="0" fontAlgn="b"/>
                      <a:r>
                        <a:rPr lang="te-IN" sz="1400" b="0" dirty="0">
                          <a:solidFill>
                            <a:srgbClr val="0D0D0D"/>
                          </a:solidFill>
                          <a:effectLst/>
                        </a:rPr>
                        <a:t>ఈ శిల్పం క్రీ.శ. 3వ లేదా 4వ శతాబ్దం నుండి వచ్చింది.</a:t>
                      </a:r>
                      <a:endParaRPr lang="te-IN" sz="1400" b="0" dirty="0">
                        <a:solidFill>
                          <a:srgbClr val="0D0D0D"/>
                        </a:solidFill>
                        <a:effectLst/>
                        <a:latin typeface="+mn-lt"/>
                      </a:endParaRPr>
                    </a:p>
                  </a:txBody>
                  <a:tcPr marL="9710" marR="9710" marT="6473" marB="6473" anchor="ctr"/>
                </a:tc>
                <a:extLst>
                  <a:ext uri="{0D108BD9-81ED-4DB2-BD59-A6C34878D82A}">
                    <a16:rowId xmlns:a16="http://schemas.microsoft.com/office/drawing/2014/main" val="1205563425"/>
                  </a:ext>
                </a:extLst>
              </a:tr>
            </a:tbl>
          </a:graphicData>
        </a:graphic>
      </p:graphicFrame>
    </p:spTree>
    <p:extLst>
      <p:ext uri="{BB962C8B-B14F-4D97-AF65-F5344CB8AC3E}">
        <p14:creationId xmlns:p14="http://schemas.microsoft.com/office/powerpoint/2010/main" val="98391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07CC-F57D-C682-BCC1-97ABF3D06211}"/>
              </a:ext>
            </a:extLst>
          </p:cNvPr>
          <p:cNvSpPr>
            <a:spLocks noGrp="1"/>
          </p:cNvSpPr>
          <p:nvPr>
            <p:ph type="title"/>
          </p:nvPr>
        </p:nvSpPr>
        <p:spPr/>
        <p:txBody>
          <a:bodyPr/>
          <a:lstStyle/>
          <a:p>
            <a:r>
              <a:rPr lang="en-US" dirty="0"/>
              <a:t>DATA TRANSFORMATION</a:t>
            </a:r>
          </a:p>
        </p:txBody>
      </p:sp>
      <p:sp>
        <p:nvSpPr>
          <p:cNvPr id="154" name="Slide Number Placeholder 153">
            <a:extLst>
              <a:ext uri="{FF2B5EF4-FFF2-40B4-BE49-F238E27FC236}">
                <a16:creationId xmlns:a16="http://schemas.microsoft.com/office/drawing/2014/main" id="{CBCC4759-150B-E28F-8306-FB9222EF6D1F}"/>
              </a:ext>
            </a:extLst>
          </p:cNvPr>
          <p:cNvSpPr>
            <a:spLocks noGrp="1"/>
          </p:cNvSpPr>
          <p:nvPr>
            <p:ph type="sldNum" sz="quarter" idx="12"/>
          </p:nvPr>
        </p:nvSpPr>
        <p:spPr/>
        <p:txBody>
          <a:bodyPr/>
          <a:lstStyle/>
          <a:p>
            <a:fld id="{84D792B7-0397-C047-AE12-1A03F7E3DC83}" type="slidenum">
              <a:rPr lang="en-US" smtClean="0"/>
              <a:pPr/>
              <a:t>11</a:t>
            </a:fld>
            <a:endParaRPr lang="en-US" dirty="0"/>
          </a:p>
        </p:txBody>
      </p:sp>
      <p:sp>
        <p:nvSpPr>
          <p:cNvPr id="153" name="Footer Placeholder 152">
            <a:extLst>
              <a:ext uri="{FF2B5EF4-FFF2-40B4-BE49-F238E27FC236}">
                <a16:creationId xmlns:a16="http://schemas.microsoft.com/office/drawing/2014/main" id="{F8500094-CFA8-53C1-A63B-CA6AEDA20B26}"/>
              </a:ext>
            </a:extLst>
          </p:cNvPr>
          <p:cNvSpPr>
            <a:spLocks noGrp="1"/>
          </p:cNvSpPr>
          <p:nvPr>
            <p:ph type="ftr" sz="quarter" idx="11"/>
          </p:nvPr>
        </p:nvSpPr>
        <p:spPr/>
        <p:txBody>
          <a:bodyPr/>
          <a:lstStyle/>
          <a:p>
            <a:r>
              <a:rPr lang="en-US" dirty="0"/>
              <a:t>DL FOR NLP</a:t>
            </a:r>
          </a:p>
        </p:txBody>
      </p:sp>
      <p:sp>
        <p:nvSpPr>
          <p:cNvPr id="152" name="Date Placeholder 151">
            <a:extLst>
              <a:ext uri="{FF2B5EF4-FFF2-40B4-BE49-F238E27FC236}">
                <a16:creationId xmlns:a16="http://schemas.microsoft.com/office/drawing/2014/main" id="{4C1F54E3-B268-CFF0-AA08-E9B004B5EFCB}"/>
              </a:ext>
            </a:extLst>
          </p:cNvPr>
          <p:cNvSpPr>
            <a:spLocks noGrp="1"/>
          </p:cNvSpPr>
          <p:nvPr>
            <p:ph type="dt" sz="half" idx="10"/>
          </p:nvPr>
        </p:nvSpPr>
        <p:spPr/>
        <p:txBody>
          <a:bodyPr/>
          <a:lstStyle/>
          <a:p>
            <a:r>
              <a:rPr lang="en-US"/>
              <a:t>20XX</a:t>
            </a:r>
            <a:endParaRPr lang="en-US" dirty="0"/>
          </a:p>
        </p:txBody>
      </p:sp>
      <p:sp>
        <p:nvSpPr>
          <p:cNvPr id="73" name="TextBox 72">
            <a:extLst>
              <a:ext uri="{FF2B5EF4-FFF2-40B4-BE49-F238E27FC236}">
                <a16:creationId xmlns:a16="http://schemas.microsoft.com/office/drawing/2014/main" id="{321514E8-F05D-4B97-82AF-C8ACF9E4796B}"/>
              </a:ext>
            </a:extLst>
          </p:cNvPr>
          <p:cNvSpPr txBox="1"/>
          <p:nvPr/>
        </p:nvSpPr>
        <p:spPr>
          <a:xfrm>
            <a:off x="698165" y="1098014"/>
            <a:ext cx="10782636" cy="5426422"/>
          </a:xfrm>
          <a:prstGeom prst="rect">
            <a:avLst/>
          </a:prstGeom>
          <a:noFill/>
        </p:spPr>
        <p:txBody>
          <a:bodyPr wrap="square">
            <a:spAutoFit/>
          </a:bodyPr>
          <a:lstStyle/>
          <a:p>
            <a:pPr>
              <a:lnSpc>
                <a:spcPct val="115000"/>
              </a:lnSpc>
              <a:spcBef>
                <a:spcPts val="500"/>
              </a:spcBef>
              <a:spcAft>
                <a:spcPts val="1000"/>
              </a:spcAft>
            </a:pPr>
            <a:r>
              <a:rPr lang="en-IN" sz="1800" dirty="0">
                <a:effectLst/>
                <a:latin typeface="Segoe UI" panose="020B0502040204020203" pitchFamily="34" charset="0"/>
                <a:ea typeface="Times New Roman" panose="02020603050405020304" pitchFamily="18" charset="0"/>
                <a:cs typeface="Gautami" panose="020B0502040204020203" pitchFamily="34" charset="0"/>
              </a:rPr>
              <a:t>To prepare data for model training, transform the scraped data into a structured format suitable for a VQA system. This involved pairing questions with appropriate images and their metadata, then formatting them in a way that aligns with the model’s input requirements.</a:t>
            </a:r>
          </a:p>
          <a:p>
            <a:pPr>
              <a:lnSpc>
                <a:spcPct val="115000"/>
              </a:lnSpc>
              <a:spcBef>
                <a:spcPts val="500"/>
              </a:spcBef>
              <a:spcAft>
                <a:spcPts val="1000"/>
              </a:spcAft>
            </a:pPr>
            <a:r>
              <a:rPr lang="en-IN" sz="1800" b="1" dirty="0">
                <a:solidFill>
                  <a:schemeClr val="bg1"/>
                </a:solidFill>
                <a:effectLst/>
                <a:highlight>
                  <a:srgbClr val="554D3D"/>
                </a:highlight>
                <a:latin typeface="Segoe UI" panose="020B0502040204020203" pitchFamily="34" charset="0"/>
                <a:ea typeface="Times New Roman" panose="02020603050405020304" pitchFamily="18" charset="0"/>
                <a:cs typeface="Gautami" panose="020B0502040204020203" pitchFamily="34" charset="0"/>
              </a:rPr>
              <a:t>Output Example:</a:t>
            </a:r>
            <a:endParaRPr lang="en-IN" sz="1800" dirty="0">
              <a:solidFill>
                <a:schemeClr val="bg1"/>
              </a:solidFill>
              <a:effectLst/>
              <a:highlight>
                <a:srgbClr val="554D3D"/>
              </a:highlight>
              <a:latin typeface="Segoe UI" panose="020B0502040204020203" pitchFamily="34" charset="0"/>
              <a:ea typeface="Times New Roman" panose="02020603050405020304" pitchFamily="18" charset="0"/>
              <a:cs typeface="Gautami" panose="020B0502040204020203" pitchFamily="34" charset="0"/>
            </a:endParaRPr>
          </a:p>
          <a:p>
            <a:pPr marL="342900" lvl="0" indent="-342900">
              <a:lnSpc>
                <a:spcPct val="115000"/>
              </a:lnSpc>
              <a:spcBef>
                <a:spcPts val="500"/>
              </a:spcBef>
              <a:spcAft>
                <a:spcPts val="1000"/>
              </a:spcAft>
              <a:buSzPts val="1000"/>
              <a:buFont typeface="Symbol" panose="05050102010706020507" pitchFamily="18" charset="2"/>
              <a:buChar char=""/>
              <a:tabLst>
                <a:tab pos="457200" algn="l"/>
              </a:tabLst>
            </a:pPr>
            <a:r>
              <a:rPr lang="en-IN" sz="1800" b="1" dirty="0">
                <a:effectLst/>
                <a:latin typeface="Segoe UI" panose="020B0502040204020203" pitchFamily="34" charset="0"/>
                <a:ea typeface="Times New Roman" panose="02020603050405020304" pitchFamily="18" charset="0"/>
                <a:cs typeface="Gautami" panose="020B0502040204020203" pitchFamily="34" charset="0"/>
              </a:rPr>
              <a:t>User Query:</a:t>
            </a:r>
            <a:r>
              <a:rPr lang="en-IN" sz="1800" dirty="0">
                <a:effectLst/>
                <a:latin typeface="Segoe UI" panose="020B0502040204020203" pitchFamily="34" charset="0"/>
                <a:ea typeface="Times New Roman" panose="02020603050405020304" pitchFamily="18" charset="0"/>
                <a:cs typeface="Gautami" panose="020B0502040204020203" pitchFamily="34" charset="0"/>
              </a:rPr>
              <a:t> "What is the official title of this artwork?"</a:t>
            </a:r>
          </a:p>
          <a:p>
            <a:pPr marL="342900" lvl="0" indent="-342900">
              <a:lnSpc>
                <a:spcPct val="115000"/>
              </a:lnSpc>
              <a:spcBef>
                <a:spcPts val="500"/>
              </a:spcBef>
              <a:spcAft>
                <a:spcPts val="1000"/>
              </a:spcAft>
              <a:buSzPts val="1000"/>
              <a:buFont typeface="Symbol" panose="05050102010706020507" pitchFamily="18" charset="2"/>
              <a:buChar char=""/>
              <a:tabLst>
                <a:tab pos="457200" algn="l"/>
              </a:tabLst>
            </a:pPr>
            <a:r>
              <a:rPr lang="en-IN" sz="1800" b="1" dirty="0">
                <a:effectLst/>
                <a:latin typeface="Segoe UI" panose="020B0502040204020203" pitchFamily="34" charset="0"/>
                <a:ea typeface="Times New Roman" panose="02020603050405020304" pitchFamily="18" charset="0"/>
                <a:cs typeface="Gautami" panose="020B0502040204020203" pitchFamily="34" charset="0"/>
              </a:rPr>
              <a:t>Assistant Response:</a:t>
            </a:r>
            <a:r>
              <a:rPr lang="en-IN" sz="1800" dirty="0">
                <a:effectLst/>
                <a:latin typeface="Segoe UI" panose="020B0502040204020203" pitchFamily="34" charset="0"/>
                <a:ea typeface="Times New Roman" panose="02020603050405020304" pitchFamily="18" charset="0"/>
                <a:cs typeface="Gautami" panose="020B0502040204020203" pitchFamily="34" charset="0"/>
              </a:rPr>
              <a:t> "Stupa slab"</a:t>
            </a:r>
          </a:p>
          <a:p>
            <a:pPr marL="342900" lvl="0" indent="-342900">
              <a:lnSpc>
                <a:spcPct val="115000"/>
              </a:lnSpc>
              <a:spcBef>
                <a:spcPts val="500"/>
              </a:spcBef>
              <a:spcAft>
                <a:spcPts val="1000"/>
              </a:spcAft>
              <a:buSzPts val="1000"/>
              <a:buFont typeface="Symbol" panose="05050102010706020507" pitchFamily="18" charset="2"/>
              <a:buChar char=""/>
              <a:tabLst>
                <a:tab pos="457200" algn="l"/>
              </a:tabLst>
            </a:pPr>
            <a:r>
              <a:rPr lang="en-IN" sz="1800" b="1" dirty="0">
                <a:effectLst/>
                <a:latin typeface="Segoe UI" panose="020B0502040204020203" pitchFamily="34" charset="0"/>
                <a:ea typeface="Times New Roman" panose="02020603050405020304" pitchFamily="18" charset="0"/>
                <a:cs typeface="Gautami" panose="020B0502040204020203" pitchFamily="34" charset="0"/>
              </a:rPr>
              <a:t>Image Reference:</a:t>
            </a:r>
            <a:r>
              <a:rPr lang="en-IN" sz="1800" dirty="0">
                <a:effectLst/>
                <a:latin typeface="Segoe UI" panose="020B0502040204020203" pitchFamily="34" charset="0"/>
                <a:ea typeface="Times New Roman" panose="02020603050405020304" pitchFamily="18" charset="0"/>
                <a:cs typeface="Gautami" panose="020B0502040204020203" pitchFamily="34" charset="0"/>
              </a:rPr>
              <a:t> Links(file path) to the images or image IDs.</a:t>
            </a:r>
          </a:p>
          <a:p>
            <a:pPr>
              <a:lnSpc>
                <a:spcPct val="115000"/>
              </a:lnSpc>
              <a:spcBef>
                <a:spcPts val="500"/>
              </a:spcBef>
              <a:spcAft>
                <a:spcPts val="1000"/>
              </a:spcAft>
            </a:pPr>
            <a:r>
              <a:rPr lang="en-IN" sz="1800" dirty="0">
                <a:effectLst/>
                <a:latin typeface="Segoe UI" panose="020B0502040204020203" pitchFamily="34" charset="0"/>
                <a:ea typeface="Times New Roman" panose="02020603050405020304" pitchFamily="18" charset="0"/>
                <a:cs typeface="Gautami" panose="020B0502040204020203" pitchFamily="34" charset="0"/>
              </a:rPr>
              <a:t>This structured pairing ensures that the model can be trained to understand the context of the question and retrieve or generate the correct answer based on the image and associated metadata.</a:t>
            </a:r>
          </a:p>
          <a:p>
            <a:pPr>
              <a:lnSpc>
                <a:spcPct val="115000"/>
              </a:lnSpc>
              <a:spcBef>
                <a:spcPts val="500"/>
              </a:spcBef>
              <a:spcAft>
                <a:spcPts val="1000"/>
              </a:spcAft>
            </a:pPr>
            <a:r>
              <a:rPr lang="en-IN" b="1" dirty="0">
                <a:solidFill>
                  <a:schemeClr val="bg1"/>
                </a:solidFill>
                <a:highlight>
                  <a:srgbClr val="554D3D"/>
                </a:highlight>
                <a:latin typeface="Segoe UI" panose="020B0502040204020203" pitchFamily="34" charset="0"/>
                <a:cs typeface="Gautami" panose="020B0502040204020203" pitchFamily="34" charset="0"/>
              </a:rPr>
              <a:t>Challenges:</a:t>
            </a:r>
          </a:p>
          <a:p>
            <a:pPr marL="342900" lvl="0" indent="-342900">
              <a:spcBef>
                <a:spcPts val="500"/>
              </a:spcBef>
              <a:spcAft>
                <a:spcPts val="1000"/>
              </a:spcAft>
              <a:buSzPts val="1000"/>
              <a:buFont typeface="Symbol" panose="05050102010706020507" pitchFamily="18" charset="2"/>
              <a:buChar char=""/>
              <a:tabLst>
                <a:tab pos="457200" algn="l"/>
              </a:tabLst>
            </a:pPr>
            <a:r>
              <a:rPr lang="en-IN" sz="1800" dirty="0">
                <a:effectLst/>
                <a:latin typeface="Segoe UI" panose="020B0502040204020203" pitchFamily="34" charset="0"/>
                <a:ea typeface="Times New Roman" panose="02020603050405020304" pitchFamily="18" charset="0"/>
                <a:cs typeface="Gautami" panose="020B0502040204020203" pitchFamily="34" charset="0"/>
              </a:rPr>
              <a:t>Ensuring that the data format is compatible with the model’s requirements.</a:t>
            </a:r>
          </a:p>
          <a:p>
            <a:pPr marL="342900" lvl="0" indent="-342900">
              <a:spcBef>
                <a:spcPts val="500"/>
              </a:spcBef>
              <a:spcAft>
                <a:spcPts val="1000"/>
              </a:spcAft>
              <a:buSzPts val="1000"/>
              <a:buFont typeface="Symbol" panose="05050102010706020507" pitchFamily="18" charset="2"/>
              <a:buChar char=""/>
              <a:tabLst>
                <a:tab pos="457200" algn="l"/>
              </a:tabLst>
            </a:pPr>
            <a:r>
              <a:rPr lang="en-IN" sz="1800" dirty="0">
                <a:effectLst/>
                <a:latin typeface="Segoe UI" panose="020B0502040204020203" pitchFamily="34" charset="0"/>
                <a:ea typeface="Times New Roman" panose="02020603050405020304" pitchFamily="18" charset="0"/>
                <a:cs typeface="Gautami" panose="020B0502040204020203" pitchFamily="34" charset="0"/>
              </a:rPr>
              <a:t>Maintaining the accuracy and relevance of the questions to the visual content.</a:t>
            </a:r>
          </a:p>
        </p:txBody>
      </p:sp>
    </p:spTree>
    <p:extLst>
      <p:ext uri="{BB962C8B-B14F-4D97-AF65-F5344CB8AC3E}">
        <p14:creationId xmlns:p14="http://schemas.microsoft.com/office/powerpoint/2010/main" val="956981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w of white marble pillars">
            <a:extLst>
              <a:ext uri="{FF2B5EF4-FFF2-40B4-BE49-F238E27FC236}">
                <a16:creationId xmlns:a16="http://schemas.microsoft.com/office/drawing/2014/main" id="{515BB532-51DF-321C-7800-6827120DB45C}"/>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980"/>
                    </a14:imgEffect>
                    <a14:imgEffect>
                      <a14:saturation sat="45000"/>
                    </a14:imgEffect>
                    <a14:imgEffect>
                      <a14:brightnessContrast bright="-67000" contrast="-41000"/>
                    </a14:imgEffect>
                  </a14:imgLayer>
                </a14:imgProps>
              </a:ext>
            </a:extLst>
          </a:blip>
          <a:srcRect/>
          <a:stretch/>
        </p:blipFill>
        <p:spPr/>
      </p:pic>
      <p:sp>
        <p:nvSpPr>
          <p:cNvPr id="3" name="Title 2">
            <a:extLst>
              <a:ext uri="{FF2B5EF4-FFF2-40B4-BE49-F238E27FC236}">
                <a16:creationId xmlns:a16="http://schemas.microsoft.com/office/drawing/2014/main" id="{A25B87C0-1FA0-EABB-EF67-261E89409AB6}"/>
              </a:ext>
            </a:extLst>
          </p:cNvPr>
          <p:cNvSpPr>
            <a:spLocks noGrp="1"/>
          </p:cNvSpPr>
          <p:nvPr>
            <p:ph type="title"/>
          </p:nvPr>
        </p:nvSpPr>
        <p:spPr/>
        <p:txBody>
          <a:bodyPr/>
          <a:lstStyle/>
          <a:p>
            <a:r>
              <a:rPr lang="en-US" sz="6000" dirty="0"/>
              <a:t>TELUGU TO ENGLISH </a:t>
            </a:r>
            <a:br>
              <a:rPr lang="en-US" sz="6000" dirty="0"/>
            </a:br>
            <a:r>
              <a:rPr lang="en-US" sz="6000" dirty="0"/>
              <a:t>TRANSLATOR</a:t>
            </a:r>
          </a:p>
        </p:txBody>
      </p:sp>
      <p:sp>
        <p:nvSpPr>
          <p:cNvPr id="4" name="Text Placeholder 3">
            <a:extLst>
              <a:ext uri="{FF2B5EF4-FFF2-40B4-BE49-F238E27FC236}">
                <a16:creationId xmlns:a16="http://schemas.microsoft.com/office/drawing/2014/main" id="{39AF711E-23B5-8216-7359-9690CF61DB82}"/>
              </a:ext>
            </a:extLst>
          </p:cNvPr>
          <p:cNvSpPr>
            <a:spLocks noGrp="1"/>
          </p:cNvSpPr>
          <p:nvPr>
            <p:ph type="body" idx="1"/>
          </p:nvPr>
        </p:nvSpPr>
        <p:spPr/>
        <p:txBody>
          <a:bodyPr/>
          <a:lstStyle/>
          <a:p>
            <a:r>
              <a:rPr lang="en-US" dirty="0"/>
              <a:t>DL FOR NLP</a:t>
            </a:r>
          </a:p>
        </p:txBody>
      </p:sp>
      <p:cxnSp>
        <p:nvCxnSpPr>
          <p:cNvPr id="8" name="Straight Connector 7">
            <a:extLst>
              <a:ext uri="{FF2B5EF4-FFF2-40B4-BE49-F238E27FC236}">
                <a16:creationId xmlns:a16="http://schemas.microsoft.com/office/drawing/2014/main" id="{F6371A21-ED92-D1B5-A557-2DD777A22027}"/>
              </a:ext>
              <a:ext uri="{C183D7F6-B498-43B3-948B-1728B52AA6E4}">
                <adec:decorative xmlns:adec="http://schemas.microsoft.com/office/drawing/2017/decorative" val="1"/>
              </a:ext>
            </a:extLst>
          </p:cNvPr>
          <p:cNvCxnSpPr>
            <a:cxnSpLocks/>
          </p:cNvCxnSpPr>
          <p:nvPr/>
        </p:nvCxnSpPr>
        <p:spPr>
          <a:xfrm>
            <a:off x="-12700" y="5282777"/>
            <a:ext cx="653547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EEBC66-8A88-7748-D315-C8A4BDE779A2}"/>
              </a:ext>
              <a:ext uri="{C183D7F6-B498-43B3-948B-1728B52AA6E4}">
                <adec:decorative xmlns:adec="http://schemas.microsoft.com/office/drawing/2017/decorative" val="1"/>
              </a:ext>
            </a:extLst>
          </p:cNvPr>
          <p:cNvCxnSpPr>
            <a:cxnSpLocks/>
          </p:cNvCxnSpPr>
          <p:nvPr/>
        </p:nvCxnSpPr>
        <p:spPr>
          <a:xfrm>
            <a:off x="9696893" y="5282777"/>
            <a:ext cx="249510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594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DCFD25-9979-4910-A8A5-C2D0E053666E}"/>
              </a:ext>
            </a:extLst>
          </p:cNvPr>
          <p:cNvSpPr>
            <a:spLocks noGrp="1"/>
          </p:cNvSpPr>
          <p:nvPr>
            <p:ph type="title"/>
          </p:nvPr>
        </p:nvSpPr>
        <p:spPr/>
        <p:txBody>
          <a:bodyPr/>
          <a:lstStyle/>
          <a:p>
            <a:r>
              <a:rPr lang="en-IN" sz="3200" dirty="0"/>
              <a:t>TRANSLATION TRAINING DATASET</a:t>
            </a:r>
          </a:p>
        </p:txBody>
      </p:sp>
      <p:pic>
        <p:nvPicPr>
          <p:cNvPr id="10" name="Picture 9">
            <a:extLst>
              <a:ext uri="{FF2B5EF4-FFF2-40B4-BE49-F238E27FC236}">
                <a16:creationId xmlns:a16="http://schemas.microsoft.com/office/drawing/2014/main" id="{13047F13-7E92-45FA-849F-E3049A3F34BE}"/>
              </a:ext>
            </a:extLst>
          </p:cNvPr>
          <p:cNvPicPr>
            <a:picLocks noChangeAspect="1"/>
          </p:cNvPicPr>
          <p:nvPr/>
        </p:nvPicPr>
        <p:blipFill>
          <a:blip r:embed="rId2"/>
          <a:stretch>
            <a:fillRect/>
          </a:stretch>
        </p:blipFill>
        <p:spPr>
          <a:xfrm>
            <a:off x="1469610" y="1195903"/>
            <a:ext cx="8735094" cy="5042851"/>
          </a:xfrm>
          <a:prstGeom prst="rect">
            <a:avLst/>
          </a:prstGeom>
        </p:spPr>
      </p:pic>
    </p:spTree>
    <p:extLst>
      <p:ext uri="{BB962C8B-B14F-4D97-AF65-F5344CB8AC3E}">
        <p14:creationId xmlns:p14="http://schemas.microsoft.com/office/powerpoint/2010/main" val="114198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C8C677A-4A27-445F-B1FB-194E6B03A36A}"/>
              </a:ext>
            </a:extLst>
          </p:cNvPr>
          <p:cNvSpPr>
            <a:spLocks noGrp="1"/>
          </p:cNvSpPr>
          <p:nvPr>
            <p:ph type="title"/>
          </p:nvPr>
        </p:nvSpPr>
        <p:spPr/>
        <p:txBody>
          <a:bodyPr/>
          <a:lstStyle/>
          <a:p>
            <a:r>
              <a:rPr lang="en-IN" dirty="0"/>
              <a:t>TRANSLATION PROCEDURE</a:t>
            </a:r>
          </a:p>
        </p:txBody>
      </p:sp>
      <p:sp>
        <p:nvSpPr>
          <p:cNvPr id="3" name="Slide Number Placeholder 2">
            <a:extLst>
              <a:ext uri="{FF2B5EF4-FFF2-40B4-BE49-F238E27FC236}">
                <a16:creationId xmlns:a16="http://schemas.microsoft.com/office/drawing/2014/main" id="{607C2A04-C650-4EA4-9902-4E34FCFE987A}"/>
              </a:ext>
            </a:extLst>
          </p:cNvPr>
          <p:cNvSpPr>
            <a:spLocks noGrp="1"/>
          </p:cNvSpPr>
          <p:nvPr>
            <p:ph type="sldNum" sz="quarter" idx="12"/>
          </p:nvPr>
        </p:nvSpPr>
        <p:spPr/>
        <p:txBody>
          <a:bodyPr/>
          <a:lstStyle/>
          <a:p>
            <a:fld id="{84D792B7-0397-C047-AE12-1A03F7E3DC83}" type="slidenum">
              <a:rPr lang="en-US" smtClean="0"/>
              <a:t>14</a:t>
            </a:fld>
            <a:endParaRPr lang="en-US" dirty="0"/>
          </a:p>
        </p:txBody>
      </p:sp>
      <p:sp>
        <p:nvSpPr>
          <p:cNvPr id="4" name="Footer Placeholder 3">
            <a:extLst>
              <a:ext uri="{FF2B5EF4-FFF2-40B4-BE49-F238E27FC236}">
                <a16:creationId xmlns:a16="http://schemas.microsoft.com/office/drawing/2014/main" id="{236EE180-03BA-48C7-867D-64A45875AD3F}"/>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B920BDEB-6C2F-45A5-B9C0-006F295E17A7}"/>
              </a:ext>
            </a:extLst>
          </p:cNvPr>
          <p:cNvSpPr>
            <a:spLocks noGrp="1"/>
          </p:cNvSpPr>
          <p:nvPr>
            <p:ph type="dt" sz="half" idx="10"/>
          </p:nvPr>
        </p:nvSpPr>
        <p:spPr/>
        <p:txBody>
          <a:bodyPr/>
          <a:lstStyle/>
          <a:p>
            <a:r>
              <a:rPr lang="en-US"/>
              <a:t>20XX</a:t>
            </a:r>
            <a:endParaRPr lang="en-US" dirty="0"/>
          </a:p>
        </p:txBody>
      </p:sp>
      <p:sp>
        <p:nvSpPr>
          <p:cNvPr id="10" name="TextBox 9">
            <a:extLst>
              <a:ext uri="{FF2B5EF4-FFF2-40B4-BE49-F238E27FC236}">
                <a16:creationId xmlns:a16="http://schemas.microsoft.com/office/drawing/2014/main" id="{F9E5A8A7-7A1F-4D24-847F-E589B8E9D68D}"/>
              </a:ext>
            </a:extLst>
          </p:cNvPr>
          <p:cNvSpPr txBox="1"/>
          <p:nvPr/>
        </p:nvSpPr>
        <p:spPr>
          <a:xfrm>
            <a:off x="658657" y="1099132"/>
            <a:ext cx="10926501" cy="5167890"/>
          </a:xfrm>
          <a:prstGeom prst="rect">
            <a:avLst/>
          </a:prstGeom>
          <a:noFill/>
        </p:spPr>
        <p:txBody>
          <a:bodyPr wrap="square">
            <a:spAutoFit/>
          </a:bodyPr>
          <a:lstStyle/>
          <a:p>
            <a:pPr>
              <a:lnSpc>
                <a:spcPct val="115000"/>
              </a:lnSpc>
              <a:spcBef>
                <a:spcPts val="500"/>
              </a:spcBef>
              <a:spcAft>
                <a:spcPts val="1000"/>
              </a:spcAft>
            </a:pPr>
            <a:r>
              <a:rPr lang="en-IN" sz="1800" b="1" dirty="0">
                <a:solidFill>
                  <a:schemeClr val="bg1"/>
                </a:solidFill>
                <a:effectLst/>
                <a:highlight>
                  <a:srgbClr val="554D3D"/>
                </a:highlight>
                <a:latin typeface="Segoe UI" panose="020B0502040204020203" pitchFamily="34" charset="0"/>
                <a:ea typeface="Times New Roman" panose="02020603050405020304" pitchFamily="18" charset="0"/>
                <a:cs typeface="Gautami" panose="020B0502040204020203" pitchFamily="34" charset="0"/>
              </a:rPr>
              <a:t>1.PRE-PROCESSING</a:t>
            </a:r>
            <a:endParaRPr lang="en-IN" sz="1800" dirty="0">
              <a:solidFill>
                <a:schemeClr val="bg1"/>
              </a:solidFill>
              <a:effectLst/>
              <a:highlight>
                <a:srgbClr val="554D3D"/>
              </a:highlight>
              <a:latin typeface="Segoe UI" panose="020B0502040204020203" pitchFamily="34" charset="0"/>
              <a:ea typeface="Times New Roman" panose="02020603050405020304" pitchFamily="18" charset="0"/>
              <a:cs typeface="Gautami" panose="020B0502040204020203" pitchFamily="34" charset="0"/>
            </a:endParaRPr>
          </a:p>
          <a:p>
            <a:pPr marL="342900" lvl="0" indent="-342900">
              <a:lnSpc>
                <a:spcPct val="115000"/>
              </a:lnSpc>
              <a:spcBef>
                <a:spcPts val="500"/>
              </a:spcBef>
              <a:spcAft>
                <a:spcPts val="1000"/>
              </a:spcAft>
              <a:buSzPts val="1000"/>
              <a:buFont typeface="Symbol" panose="05050102010706020507" pitchFamily="18" charset="2"/>
              <a:buChar char=""/>
              <a:tabLst>
                <a:tab pos="457200" algn="l"/>
              </a:tabLst>
            </a:pPr>
            <a:r>
              <a:rPr lang="en-IN" sz="1800" b="1" dirty="0">
                <a:effectLst/>
                <a:latin typeface="Segoe UI" panose="020B0502040204020203" pitchFamily="34" charset="0"/>
                <a:ea typeface="Times New Roman" panose="02020603050405020304" pitchFamily="18" charset="0"/>
                <a:cs typeface="Gautami" panose="020B0502040204020203" pitchFamily="34" charset="0"/>
              </a:rPr>
              <a:t>Text Cleaning:</a:t>
            </a:r>
            <a:r>
              <a:rPr lang="en-IN" sz="1800" dirty="0">
                <a:effectLst/>
                <a:latin typeface="Segoe UI" panose="020B0502040204020203" pitchFamily="34" charset="0"/>
                <a:ea typeface="Times New Roman" panose="02020603050405020304" pitchFamily="18" charset="0"/>
                <a:cs typeface="Gautami" panose="020B0502040204020203" pitchFamily="34" charset="0"/>
              </a:rPr>
              <a:t> The script includes functions for cleaning and </a:t>
            </a:r>
            <a:r>
              <a:rPr lang="en-IN" sz="1800" dirty="0" err="1">
                <a:effectLst/>
                <a:latin typeface="Segoe UI" panose="020B0502040204020203" pitchFamily="34" charset="0"/>
                <a:ea typeface="Times New Roman" panose="02020603050405020304" pitchFamily="18" charset="0"/>
                <a:cs typeface="Gautami" panose="020B0502040204020203" pitchFamily="34" charset="0"/>
              </a:rPr>
              <a:t>preprocessing</a:t>
            </a:r>
            <a:r>
              <a:rPr lang="en-IN" sz="1800" dirty="0">
                <a:effectLst/>
                <a:latin typeface="Segoe UI" panose="020B0502040204020203" pitchFamily="34" charset="0"/>
                <a:ea typeface="Times New Roman" panose="02020603050405020304" pitchFamily="18" charset="0"/>
                <a:cs typeface="Gautami" panose="020B0502040204020203" pitchFamily="34" charset="0"/>
              </a:rPr>
              <a:t> the text. This typically involves removing unnecessary punctuation, converting text to lowercase, and handling contractions (e.g., converting "can't" to "cannot").</a:t>
            </a:r>
          </a:p>
          <a:p>
            <a:pPr marL="342900" lvl="0" indent="-342900">
              <a:lnSpc>
                <a:spcPct val="115000"/>
              </a:lnSpc>
              <a:spcBef>
                <a:spcPts val="500"/>
              </a:spcBef>
              <a:spcAft>
                <a:spcPts val="1000"/>
              </a:spcAft>
              <a:buSzPts val="1000"/>
              <a:buFont typeface="Symbol" panose="05050102010706020507" pitchFamily="18" charset="2"/>
              <a:buChar char=""/>
              <a:tabLst>
                <a:tab pos="457200" algn="l"/>
              </a:tabLst>
            </a:pPr>
            <a:r>
              <a:rPr lang="en-IN" sz="1800" b="1" dirty="0">
                <a:effectLst/>
                <a:latin typeface="Segoe UI" panose="020B0502040204020203" pitchFamily="34" charset="0"/>
                <a:ea typeface="Times New Roman" panose="02020603050405020304" pitchFamily="18" charset="0"/>
                <a:cs typeface="Gautami" panose="020B0502040204020203" pitchFamily="34" charset="0"/>
              </a:rPr>
              <a:t>Tokenization and Encoding:</a:t>
            </a:r>
            <a:r>
              <a:rPr lang="en-IN" sz="1800" dirty="0">
                <a:effectLst/>
                <a:latin typeface="Segoe UI" panose="020B0502040204020203" pitchFamily="34" charset="0"/>
                <a:ea typeface="Times New Roman" panose="02020603050405020304" pitchFamily="18" charset="0"/>
                <a:cs typeface="Gautami" panose="020B0502040204020203" pitchFamily="34" charset="0"/>
              </a:rPr>
              <a:t> Text data is tokenized (converted into sequences of integers) using </a:t>
            </a:r>
            <a:r>
              <a:rPr lang="en-IN" sz="1800" dirty="0" err="1">
                <a:effectLst/>
                <a:latin typeface="Segoe UI" panose="020B0502040204020203" pitchFamily="34" charset="0"/>
                <a:ea typeface="Times New Roman" panose="02020603050405020304" pitchFamily="18" charset="0"/>
                <a:cs typeface="Gautami" panose="020B0502040204020203" pitchFamily="34" charset="0"/>
              </a:rPr>
              <a:t>Keras</a:t>
            </a:r>
            <a:r>
              <a:rPr lang="en-IN" sz="1800" dirty="0">
                <a:effectLst/>
                <a:latin typeface="Segoe UI" panose="020B0502040204020203" pitchFamily="34" charset="0"/>
                <a:ea typeface="Times New Roman" panose="02020603050405020304" pitchFamily="18" charset="0"/>
                <a:cs typeface="Gautami" panose="020B0502040204020203" pitchFamily="34" charset="0"/>
              </a:rPr>
              <a:t> functionalities. This allows the neural network to process the text.</a:t>
            </a:r>
          </a:p>
          <a:p>
            <a:pPr>
              <a:lnSpc>
                <a:spcPct val="115000"/>
              </a:lnSpc>
              <a:spcBef>
                <a:spcPts val="500"/>
              </a:spcBef>
              <a:spcAft>
                <a:spcPts val="1000"/>
              </a:spcAft>
            </a:pPr>
            <a:r>
              <a:rPr lang="en-IN" b="1" dirty="0">
                <a:solidFill>
                  <a:schemeClr val="bg1"/>
                </a:solidFill>
                <a:highlight>
                  <a:srgbClr val="554D3D"/>
                </a:highlight>
                <a:latin typeface="Segoe UI" panose="020B0502040204020203" pitchFamily="34" charset="0"/>
                <a:cs typeface="Gautami" panose="020B0502040204020203" pitchFamily="34" charset="0"/>
              </a:rPr>
              <a:t>2.Model Architecture</a:t>
            </a:r>
          </a:p>
          <a:p>
            <a:pPr marL="342900" lvl="0" indent="-342900">
              <a:lnSpc>
                <a:spcPct val="115000"/>
              </a:lnSpc>
              <a:spcBef>
                <a:spcPts val="500"/>
              </a:spcBef>
              <a:spcAft>
                <a:spcPts val="1000"/>
              </a:spcAft>
              <a:buSzPts val="1000"/>
              <a:buFont typeface="Symbol" panose="05050102010706020507" pitchFamily="18" charset="2"/>
              <a:buChar char=""/>
              <a:tabLst>
                <a:tab pos="457200" algn="l"/>
              </a:tabLst>
            </a:pPr>
            <a:r>
              <a:rPr lang="en-IN" sz="1800" b="1" dirty="0">
                <a:effectLst/>
                <a:latin typeface="Segoe UI" panose="020B0502040204020203" pitchFamily="34" charset="0"/>
                <a:ea typeface="Times New Roman" panose="02020603050405020304" pitchFamily="18" charset="0"/>
                <a:cs typeface="Gautami" panose="020B0502040204020203" pitchFamily="34" charset="0"/>
              </a:rPr>
              <a:t>LSTM Encoder-Decoder:</a:t>
            </a:r>
            <a:r>
              <a:rPr lang="en-IN" sz="1800" dirty="0">
                <a:effectLst/>
                <a:latin typeface="Segoe UI" panose="020B0502040204020203" pitchFamily="34" charset="0"/>
                <a:ea typeface="Times New Roman" panose="02020603050405020304" pitchFamily="18" charset="0"/>
                <a:cs typeface="Gautami" panose="020B0502040204020203" pitchFamily="34" charset="0"/>
              </a:rPr>
              <a:t> The model architecture consists of an LSTM-based encoder-decoder framework. The encoder reads and encodes the English sentences into a dense vector representation. The decoder then processes this representation to generate sentences in Telugu.</a:t>
            </a:r>
          </a:p>
          <a:p>
            <a:pPr marL="342900" lvl="0" indent="-342900">
              <a:lnSpc>
                <a:spcPct val="115000"/>
              </a:lnSpc>
              <a:spcBef>
                <a:spcPts val="500"/>
              </a:spcBef>
              <a:spcAft>
                <a:spcPts val="1000"/>
              </a:spcAft>
              <a:buSzPts val="1000"/>
              <a:buFont typeface="Symbol" panose="05050102010706020507" pitchFamily="18" charset="2"/>
              <a:buChar char=""/>
              <a:tabLst>
                <a:tab pos="457200" algn="l"/>
              </a:tabLst>
            </a:pPr>
            <a:r>
              <a:rPr lang="en-IN" sz="1800" b="1" dirty="0">
                <a:effectLst/>
                <a:latin typeface="Segoe UI" panose="020B0502040204020203" pitchFamily="34" charset="0"/>
                <a:ea typeface="Times New Roman" panose="02020603050405020304" pitchFamily="18" charset="0"/>
                <a:cs typeface="Gautami" panose="020B0502040204020203" pitchFamily="34" charset="0"/>
              </a:rPr>
              <a:t>Attention Mechanism:</a:t>
            </a:r>
            <a:r>
              <a:rPr lang="en-IN" sz="1800" dirty="0">
                <a:effectLst/>
                <a:latin typeface="Segoe UI" panose="020B0502040204020203" pitchFamily="34" charset="0"/>
                <a:ea typeface="Times New Roman" panose="02020603050405020304" pitchFamily="18" charset="0"/>
                <a:cs typeface="Gautami" panose="020B0502040204020203" pitchFamily="34" charset="0"/>
              </a:rPr>
              <a:t> Although not explicitly mentioned in the truncated output, such models often include an attention mechanism to improve the translation by focusing on relevant parts of the input sequence when predicting each word of the output sequence.</a:t>
            </a:r>
          </a:p>
        </p:txBody>
      </p:sp>
    </p:spTree>
    <p:extLst>
      <p:ext uri="{BB962C8B-B14F-4D97-AF65-F5344CB8AC3E}">
        <p14:creationId xmlns:p14="http://schemas.microsoft.com/office/powerpoint/2010/main" val="1951080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079E-E8EC-4C3E-A9A5-174FB0F35925}"/>
              </a:ext>
            </a:extLst>
          </p:cNvPr>
          <p:cNvSpPr>
            <a:spLocks noGrp="1"/>
          </p:cNvSpPr>
          <p:nvPr>
            <p:ph type="title"/>
          </p:nvPr>
        </p:nvSpPr>
        <p:spPr>
          <a:xfrm>
            <a:off x="1178419" y="54864"/>
            <a:ext cx="9886978" cy="969264"/>
          </a:xfrm>
        </p:spPr>
        <p:txBody>
          <a:bodyPr/>
          <a:lstStyle/>
          <a:p>
            <a:r>
              <a:rPr lang="en-IN" dirty="0"/>
              <a:t>ENCODER – DECODER USING LSTM</a:t>
            </a:r>
          </a:p>
        </p:txBody>
      </p:sp>
      <p:sp>
        <p:nvSpPr>
          <p:cNvPr id="3" name="Slide Number Placeholder 2">
            <a:extLst>
              <a:ext uri="{FF2B5EF4-FFF2-40B4-BE49-F238E27FC236}">
                <a16:creationId xmlns:a16="http://schemas.microsoft.com/office/drawing/2014/main" id="{A855BCE6-9FEF-423B-AF18-00F7A558876B}"/>
              </a:ext>
            </a:extLst>
          </p:cNvPr>
          <p:cNvSpPr>
            <a:spLocks noGrp="1"/>
          </p:cNvSpPr>
          <p:nvPr>
            <p:ph type="sldNum" sz="quarter" idx="12"/>
          </p:nvPr>
        </p:nvSpPr>
        <p:spPr/>
        <p:txBody>
          <a:bodyPr/>
          <a:lstStyle/>
          <a:p>
            <a:fld id="{84D792B7-0397-C047-AE12-1A03F7E3DC83}" type="slidenum">
              <a:rPr lang="en-US" smtClean="0"/>
              <a:t>15</a:t>
            </a:fld>
            <a:endParaRPr lang="en-US" dirty="0"/>
          </a:p>
        </p:txBody>
      </p:sp>
      <p:sp>
        <p:nvSpPr>
          <p:cNvPr id="4" name="Footer Placeholder 3">
            <a:extLst>
              <a:ext uri="{FF2B5EF4-FFF2-40B4-BE49-F238E27FC236}">
                <a16:creationId xmlns:a16="http://schemas.microsoft.com/office/drawing/2014/main" id="{29D4EE75-5834-4DEB-B1E2-8449B934BBEC}"/>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19C4758D-2019-4120-BF3F-1D2EB0CD7560}"/>
              </a:ext>
            </a:extLst>
          </p:cNvPr>
          <p:cNvSpPr>
            <a:spLocks noGrp="1"/>
          </p:cNvSpPr>
          <p:nvPr>
            <p:ph type="dt" sz="half" idx="10"/>
          </p:nvPr>
        </p:nvSpPr>
        <p:spPr/>
        <p:txBody>
          <a:bodyPr/>
          <a:lstStyle/>
          <a:p>
            <a:r>
              <a:rPr lang="en-US"/>
              <a:t>20XX</a:t>
            </a:r>
            <a:endParaRPr lang="en-US" dirty="0"/>
          </a:p>
        </p:txBody>
      </p:sp>
      <p:sp>
        <p:nvSpPr>
          <p:cNvPr id="8" name="TextBox 7">
            <a:extLst>
              <a:ext uri="{FF2B5EF4-FFF2-40B4-BE49-F238E27FC236}">
                <a16:creationId xmlns:a16="http://schemas.microsoft.com/office/drawing/2014/main" id="{0725F428-7282-4BC8-A0FA-1FF421024CBA}"/>
              </a:ext>
            </a:extLst>
          </p:cNvPr>
          <p:cNvSpPr txBox="1"/>
          <p:nvPr/>
        </p:nvSpPr>
        <p:spPr>
          <a:xfrm>
            <a:off x="616639" y="1676732"/>
            <a:ext cx="10956091" cy="3170099"/>
          </a:xfrm>
          <a:prstGeom prst="rect">
            <a:avLst/>
          </a:prstGeom>
          <a:noFill/>
        </p:spPr>
        <p:txBody>
          <a:bodyPr wrap="square" rtlCol="0">
            <a:spAutoFit/>
          </a:bodyPr>
          <a:lstStyle/>
          <a:p>
            <a:r>
              <a:rPr lang="en-IN" sz="2000" b="0" dirty="0">
                <a:solidFill>
                  <a:srgbClr val="008000"/>
                </a:solidFill>
                <a:effectLst/>
                <a:latin typeface="Courier New" panose="02070309020205020404" pitchFamily="49" charset="0"/>
              </a:rPr>
              <a:t># Encoder</a:t>
            </a:r>
            <a:endParaRPr lang="en-IN" sz="2000" b="0" dirty="0">
              <a:solidFill>
                <a:srgbClr val="000000"/>
              </a:solidFill>
              <a:effectLst/>
              <a:latin typeface="Courier New" panose="02070309020205020404" pitchFamily="49" charset="0"/>
            </a:endParaRPr>
          </a:p>
          <a:p>
            <a:r>
              <a:rPr lang="en-IN" sz="2000" b="0" dirty="0" err="1">
                <a:solidFill>
                  <a:srgbClr val="000000"/>
                </a:solidFill>
                <a:effectLst/>
                <a:latin typeface="Courier New" panose="02070309020205020404" pitchFamily="49" charset="0"/>
              </a:rPr>
              <a:t>encoder_inputs</a:t>
            </a:r>
            <a:r>
              <a:rPr lang="en-IN" sz="2000" b="0" dirty="0">
                <a:solidFill>
                  <a:srgbClr val="000000"/>
                </a:solidFill>
                <a:effectLst/>
                <a:latin typeface="Courier New" panose="02070309020205020404" pitchFamily="49" charset="0"/>
              </a:rPr>
              <a:t> = Input(shape=(</a:t>
            </a:r>
            <a:r>
              <a:rPr lang="en-IN" sz="2000" b="0" dirty="0">
                <a:solidFill>
                  <a:srgbClr val="0000FF"/>
                </a:solidFill>
                <a:effectLst/>
                <a:latin typeface="Courier New" panose="02070309020205020404" pitchFamily="49" charset="0"/>
              </a:rPr>
              <a:t>None</a:t>
            </a:r>
            <a:r>
              <a:rPr lang="en-IN" sz="2000" b="0" dirty="0">
                <a:solidFill>
                  <a:srgbClr val="000000"/>
                </a:solidFill>
                <a:effectLst/>
                <a:latin typeface="Courier New" panose="02070309020205020404" pitchFamily="49" charset="0"/>
              </a:rPr>
              <a:t>,))</a:t>
            </a:r>
          </a:p>
          <a:p>
            <a:r>
              <a:rPr lang="en-IN" sz="2000" b="0" dirty="0" err="1">
                <a:solidFill>
                  <a:srgbClr val="000000"/>
                </a:solidFill>
                <a:effectLst/>
                <a:latin typeface="Courier New" panose="02070309020205020404" pitchFamily="49" charset="0"/>
              </a:rPr>
              <a:t>enc_emb</a:t>
            </a:r>
            <a:r>
              <a:rPr lang="en-IN" sz="2000" b="0" dirty="0">
                <a:solidFill>
                  <a:srgbClr val="000000"/>
                </a:solidFill>
                <a:effectLst/>
                <a:latin typeface="Courier New" panose="02070309020205020404" pitchFamily="49" charset="0"/>
              </a:rPr>
              <a:t> =  Embedding(</a:t>
            </a:r>
            <a:r>
              <a:rPr lang="en-IN" sz="2000" b="0" dirty="0" err="1">
                <a:solidFill>
                  <a:srgbClr val="000000"/>
                </a:solidFill>
                <a:effectLst/>
                <a:latin typeface="Courier New" panose="02070309020205020404" pitchFamily="49" charset="0"/>
              </a:rPr>
              <a:t>num_encoder_tokens</a:t>
            </a:r>
            <a:r>
              <a:rPr lang="en-IN" sz="2000" b="0" dirty="0">
                <a:solidFill>
                  <a:srgbClr val="000000"/>
                </a:solidFill>
                <a:effectLst/>
                <a:latin typeface="Courier New" panose="02070309020205020404" pitchFamily="49" charset="0"/>
              </a:rPr>
              <a:t>, </a:t>
            </a:r>
            <a:r>
              <a:rPr lang="en-IN" sz="2000" b="0" dirty="0" err="1">
                <a:solidFill>
                  <a:srgbClr val="000000"/>
                </a:solidFill>
                <a:effectLst/>
                <a:latin typeface="Courier New" panose="02070309020205020404" pitchFamily="49" charset="0"/>
              </a:rPr>
              <a:t>latent_dim</a:t>
            </a:r>
            <a:r>
              <a:rPr lang="en-IN" sz="2000" b="0" dirty="0">
                <a:solidFill>
                  <a:srgbClr val="000000"/>
                </a:solidFill>
                <a:effectLst/>
                <a:latin typeface="Courier New" panose="02070309020205020404" pitchFamily="49" charset="0"/>
              </a:rPr>
              <a:t>, </a:t>
            </a:r>
            <a:r>
              <a:rPr lang="en-IN" sz="2000" b="0" dirty="0" err="1">
                <a:solidFill>
                  <a:srgbClr val="000000"/>
                </a:solidFill>
                <a:effectLst/>
                <a:latin typeface="Courier New" panose="02070309020205020404" pitchFamily="49" charset="0"/>
              </a:rPr>
              <a:t>mask_zero</a:t>
            </a:r>
            <a:r>
              <a:rPr lang="en-IN" sz="2000" b="0" dirty="0">
                <a:solidFill>
                  <a:srgbClr val="000000"/>
                </a:solidFill>
                <a:effectLst/>
                <a:latin typeface="Courier New" panose="02070309020205020404" pitchFamily="49" charset="0"/>
              </a:rPr>
              <a:t> = </a:t>
            </a:r>
            <a:r>
              <a:rPr lang="en-IN" sz="2000" b="0" dirty="0">
                <a:solidFill>
                  <a:srgbClr val="0000FF"/>
                </a:solidFill>
                <a:effectLst/>
                <a:latin typeface="Courier New" panose="02070309020205020404" pitchFamily="49" charset="0"/>
              </a:rPr>
              <a:t>True</a:t>
            </a:r>
            <a:r>
              <a:rPr lang="en-IN" sz="2000" b="0" dirty="0">
                <a:solidFill>
                  <a:srgbClr val="000000"/>
                </a:solidFill>
                <a:effectLst/>
                <a:latin typeface="Courier New" panose="02070309020205020404" pitchFamily="49" charset="0"/>
              </a:rPr>
              <a:t>)(</a:t>
            </a:r>
            <a:r>
              <a:rPr lang="en-IN" sz="2000" b="0" dirty="0" err="1">
                <a:solidFill>
                  <a:srgbClr val="000000"/>
                </a:solidFill>
                <a:effectLst/>
                <a:latin typeface="Courier New" panose="02070309020205020404" pitchFamily="49" charset="0"/>
              </a:rPr>
              <a:t>encoder_inputs</a:t>
            </a:r>
            <a:r>
              <a:rPr lang="en-IN" sz="2000" b="0" dirty="0">
                <a:solidFill>
                  <a:srgbClr val="000000"/>
                </a:solidFill>
                <a:effectLst/>
                <a:latin typeface="Courier New" panose="02070309020205020404" pitchFamily="49" charset="0"/>
              </a:rPr>
              <a:t>)</a:t>
            </a:r>
          </a:p>
          <a:p>
            <a:r>
              <a:rPr lang="en-IN" sz="2000" b="0" dirty="0" err="1">
                <a:solidFill>
                  <a:srgbClr val="000000"/>
                </a:solidFill>
                <a:effectLst/>
                <a:latin typeface="Courier New" panose="02070309020205020404" pitchFamily="49" charset="0"/>
              </a:rPr>
              <a:t>encoder_lstm</a:t>
            </a:r>
            <a:r>
              <a:rPr lang="en-IN" sz="2000" b="0" dirty="0">
                <a:solidFill>
                  <a:srgbClr val="000000"/>
                </a:solidFill>
                <a:effectLst/>
                <a:latin typeface="Courier New" panose="02070309020205020404" pitchFamily="49" charset="0"/>
              </a:rPr>
              <a:t> = LSTM(</a:t>
            </a:r>
            <a:r>
              <a:rPr lang="en-IN" sz="2000" b="0" dirty="0" err="1">
                <a:solidFill>
                  <a:srgbClr val="000000"/>
                </a:solidFill>
                <a:effectLst/>
                <a:latin typeface="Courier New" panose="02070309020205020404" pitchFamily="49" charset="0"/>
              </a:rPr>
              <a:t>latent_dim</a:t>
            </a:r>
            <a:r>
              <a:rPr lang="en-IN" sz="2000" b="0" dirty="0">
                <a:solidFill>
                  <a:srgbClr val="000000"/>
                </a:solidFill>
                <a:effectLst/>
                <a:latin typeface="Courier New" panose="02070309020205020404" pitchFamily="49" charset="0"/>
              </a:rPr>
              <a:t>, </a:t>
            </a:r>
            <a:r>
              <a:rPr lang="en-IN" sz="2000" b="0" dirty="0" err="1">
                <a:solidFill>
                  <a:srgbClr val="000000"/>
                </a:solidFill>
                <a:effectLst/>
                <a:latin typeface="Courier New" panose="02070309020205020404" pitchFamily="49" charset="0"/>
              </a:rPr>
              <a:t>return_state</a:t>
            </a:r>
            <a:r>
              <a:rPr lang="en-IN" sz="2000" b="0" dirty="0">
                <a:solidFill>
                  <a:srgbClr val="000000"/>
                </a:solidFill>
                <a:effectLst/>
                <a:latin typeface="Courier New" panose="02070309020205020404" pitchFamily="49" charset="0"/>
              </a:rPr>
              <a:t>=</a:t>
            </a:r>
            <a:r>
              <a:rPr lang="en-IN" sz="2000" b="0" dirty="0">
                <a:solidFill>
                  <a:srgbClr val="0000FF"/>
                </a:solidFill>
                <a:effectLst/>
                <a:latin typeface="Courier New" panose="02070309020205020404" pitchFamily="49" charset="0"/>
              </a:rPr>
              <a:t>True</a:t>
            </a:r>
            <a:r>
              <a:rPr lang="en-IN" sz="2000" b="0" dirty="0">
                <a:solidFill>
                  <a:srgbClr val="000000"/>
                </a:solidFill>
                <a:effectLst/>
                <a:latin typeface="Courier New" panose="02070309020205020404" pitchFamily="49" charset="0"/>
              </a:rPr>
              <a:t>)</a:t>
            </a:r>
          </a:p>
          <a:p>
            <a:r>
              <a:rPr lang="en-IN" sz="2000" b="0" dirty="0" err="1">
                <a:solidFill>
                  <a:srgbClr val="000000"/>
                </a:solidFill>
                <a:effectLst/>
                <a:latin typeface="Courier New" panose="02070309020205020404" pitchFamily="49" charset="0"/>
              </a:rPr>
              <a:t>encoder_outputs</a:t>
            </a:r>
            <a:r>
              <a:rPr lang="en-IN" sz="2000" b="0" dirty="0">
                <a:solidFill>
                  <a:srgbClr val="000000"/>
                </a:solidFill>
                <a:effectLst/>
                <a:latin typeface="Courier New" panose="02070309020205020404" pitchFamily="49" charset="0"/>
              </a:rPr>
              <a:t>, </a:t>
            </a:r>
            <a:r>
              <a:rPr lang="en-IN" sz="2000" b="0" dirty="0" err="1">
                <a:solidFill>
                  <a:srgbClr val="000000"/>
                </a:solidFill>
                <a:effectLst/>
                <a:latin typeface="Courier New" panose="02070309020205020404" pitchFamily="49" charset="0"/>
              </a:rPr>
              <a:t>state_h</a:t>
            </a:r>
            <a:r>
              <a:rPr lang="en-IN" sz="2000" b="0" dirty="0">
                <a:solidFill>
                  <a:srgbClr val="000000"/>
                </a:solidFill>
                <a:effectLst/>
                <a:latin typeface="Courier New" panose="02070309020205020404" pitchFamily="49" charset="0"/>
              </a:rPr>
              <a:t>, </a:t>
            </a:r>
            <a:r>
              <a:rPr lang="en-IN" sz="2000" b="0" dirty="0" err="1">
                <a:solidFill>
                  <a:srgbClr val="000000"/>
                </a:solidFill>
                <a:effectLst/>
                <a:latin typeface="Courier New" panose="02070309020205020404" pitchFamily="49" charset="0"/>
              </a:rPr>
              <a:t>state_c</a:t>
            </a:r>
            <a:r>
              <a:rPr lang="en-IN" sz="2000" b="0" dirty="0">
                <a:solidFill>
                  <a:srgbClr val="000000"/>
                </a:solidFill>
                <a:effectLst/>
                <a:latin typeface="Courier New" panose="02070309020205020404" pitchFamily="49" charset="0"/>
              </a:rPr>
              <a:t> = </a:t>
            </a:r>
            <a:r>
              <a:rPr lang="en-IN" sz="2000" b="0" dirty="0" err="1">
                <a:solidFill>
                  <a:srgbClr val="000000"/>
                </a:solidFill>
                <a:effectLst/>
                <a:latin typeface="Courier New" panose="02070309020205020404" pitchFamily="49" charset="0"/>
              </a:rPr>
              <a:t>encoder_lstm</a:t>
            </a:r>
            <a:r>
              <a:rPr lang="en-IN" sz="2000" b="0" dirty="0">
                <a:solidFill>
                  <a:srgbClr val="000000"/>
                </a:solidFill>
                <a:effectLst/>
                <a:latin typeface="Courier New" panose="02070309020205020404" pitchFamily="49" charset="0"/>
              </a:rPr>
              <a:t>(</a:t>
            </a:r>
            <a:r>
              <a:rPr lang="en-IN" sz="2000" b="0" dirty="0" err="1">
                <a:solidFill>
                  <a:srgbClr val="000000"/>
                </a:solidFill>
                <a:effectLst/>
                <a:latin typeface="Courier New" panose="02070309020205020404" pitchFamily="49" charset="0"/>
              </a:rPr>
              <a:t>enc_emb</a:t>
            </a:r>
            <a:r>
              <a:rPr lang="en-IN" sz="2000" b="0" dirty="0">
                <a:solidFill>
                  <a:srgbClr val="000000"/>
                </a:solidFill>
                <a:effectLst/>
                <a:latin typeface="Courier New" panose="02070309020205020404" pitchFamily="49" charset="0"/>
              </a:rPr>
              <a:t>)</a:t>
            </a:r>
          </a:p>
          <a:p>
            <a:endParaRPr lang="en-IN" sz="2000" b="0" dirty="0">
              <a:solidFill>
                <a:srgbClr val="000000"/>
              </a:solidFill>
              <a:effectLst/>
              <a:latin typeface="Courier New" panose="02070309020205020404" pitchFamily="49" charset="0"/>
            </a:endParaRPr>
          </a:p>
          <a:p>
            <a:r>
              <a:rPr lang="en-IN" sz="2000" b="0" dirty="0">
                <a:solidFill>
                  <a:srgbClr val="008000"/>
                </a:solidFill>
                <a:effectLst/>
                <a:latin typeface="Courier New" panose="02070309020205020404" pitchFamily="49" charset="0"/>
              </a:rPr>
              <a:t># We discard `</a:t>
            </a:r>
            <a:r>
              <a:rPr lang="en-IN" sz="2000" b="0" dirty="0" err="1">
                <a:solidFill>
                  <a:srgbClr val="008000"/>
                </a:solidFill>
                <a:effectLst/>
                <a:latin typeface="Courier New" panose="02070309020205020404" pitchFamily="49" charset="0"/>
              </a:rPr>
              <a:t>encoder_outputs</a:t>
            </a:r>
            <a:r>
              <a:rPr lang="en-IN" sz="2000" b="0" dirty="0">
                <a:solidFill>
                  <a:srgbClr val="008000"/>
                </a:solidFill>
                <a:effectLst/>
                <a:latin typeface="Courier New" panose="02070309020205020404" pitchFamily="49" charset="0"/>
              </a:rPr>
              <a:t>` and only keep the states.</a:t>
            </a:r>
            <a:endParaRPr lang="en-IN" sz="2000" b="0" dirty="0">
              <a:solidFill>
                <a:srgbClr val="000000"/>
              </a:solidFill>
              <a:effectLst/>
              <a:latin typeface="Courier New" panose="02070309020205020404" pitchFamily="49" charset="0"/>
            </a:endParaRPr>
          </a:p>
          <a:p>
            <a:r>
              <a:rPr lang="en-IN" sz="2000" b="0" dirty="0" err="1">
                <a:solidFill>
                  <a:srgbClr val="000000"/>
                </a:solidFill>
                <a:effectLst/>
                <a:latin typeface="Courier New" panose="02070309020205020404" pitchFamily="49" charset="0"/>
              </a:rPr>
              <a:t>encoder_states</a:t>
            </a:r>
            <a:r>
              <a:rPr lang="en-IN" sz="2000" b="0" dirty="0">
                <a:solidFill>
                  <a:srgbClr val="000000"/>
                </a:solidFill>
                <a:effectLst/>
                <a:latin typeface="Courier New" panose="02070309020205020404" pitchFamily="49" charset="0"/>
              </a:rPr>
              <a:t> = [</a:t>
            </a:r>
            <a:r>
              <a:rPr lang="en-IN" sz="2000" b="0" dirty="0" err="1">
                <a:solidFill>
                  <a:srgbClr val="000000"/>
                </a:solidFill>
                <a:effectLst/>
                <a:latin typeface="Courier New" panose="02070309020205020404" pitchFamily="49" charset="0"/>
              </a:rPr>
              <a:t>state_h</a:t>
            </a:r>
            <a:r>
              <a:rPr lang="en-IN" sz="2000" b="0" dirty="0">
                <a:solidFill>
                  <a:srgbClr val="000000"/>
                </a:solidFill>
                <a:effectLst/>
                <a:latin typeface="Courier New" panose="02070309020205020404" pitchFamily="49" charset="0"/>
              </a:rPr>
              <a:t>, </a:t>
            </a:r>
            <a:r>
              <a:rPr lang="en-IN" sz="2000" b="0" dirty="0" err="1">
                <a:solidFill>
                  <a:srgbClr val="000000"/>
                </a:solidFill>
                <a:effectLst/>
                <a:latin typeface="Courier New" panose="02070309020205020404" pitchFamily="49" charset="0"/>
              </a:rPr>
              <a:t>state_c</a:t>
            </a:r>
            <a:r>
              <a:rPr lang="en-IN" sz="2000" b="0" dirty="0">
                <a:solidFill>
                  <a:srgbClr val="000000"/>
                </a:solidFill>
                <a:effectLst/>
                <a:latin typeface="Courier New" panose="02070309020205020404" pitchFamily="49" charset="0"/>
              </a:rPr>
              <a:t>]</a:t>
            </a:r>
          </a:p>
          <a:p>
            <a:endParaRPr lang="en-IN" sz="2000" dirty="0"/>
          </a:p>
        </p:txBody>
      </p:sp>
      <p:sp>
        <p:nvSpPr>
          <p:cNvPr id="9" name="Rectangle 8">
            <a:extLst>
              <a:ext uri="{FF2B5EF4-FFF2-40B4-BE49-F238E27FC236}">
                <a16:creationId xmlns:a16="http://schemas.microsoft.com/office/drawing/2014/main" id="{C1E15B30-1478-40FA-9701-21F70C3131F1}"/>
              </a:ext>
            </a:extLst>
          </p:cNvPr>
          <p:cNvSpPr/>
          <p:nvPr/>
        </p:nvSpPr>
        <p:spPr>
          <a:xfrm>
            <a:off x="4044252" y="1165235"/>
            <a:ext cx="4155311" cy="3703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ENCODER</a:t>
            </a:r>
          </a:p>
        </p:txBody>
      </p:sp>
    </p:spTree>
    <p:extLst>
      <p:ext uri="{BB962C8B-B14F-4D97-AF65-F5344CB8AC3E}">
        <p14:creationId xmlns:p14="http://schemas.microsoft.com/office/powerpoint/2010/main" val="4122906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079E-E8EC-4C3E-A9A5-174FB0F35925}"/>
              </a:ext>
            </a:extLst>
          </p:cNvPr>
          <p:cNvSpPr>
            <a:spLocks noGrp="1"/>
          </p:cNvSpPr>
          <p:nvPr>
            <p:ph type="title"/>
          </p:nvPr>
        </p:nvSpPr>
        <p:spPr>
          <a:xfrm>
            <a:off x="1178419" y="54864"/>
            <a:ext cx="9886978" cy="969264"/>
          </a:xfrm>
        </p:spPr>
        <p:txBody>
          <a:bodyPr/>
          <a:lstStyle/>
          <a:p>
            <a:r>
              <a:rPr lang="en-IN" dirty="0"/>
              <a:t>DECODER</a:t>
            </a:r>
          </a:p>
        </p:txBody>
      </p:sp>
      <p:sp>
        <p:nvSpPr>
          <p:cNvPr id="3" name="Slide Number Placeholder 2">
            <a:extLst>
              <a:ext uri="{FF2B5EF4-FFF2-40B4-BE49-F238E27FC236}">
                <a16:creationId xmlns:a16="http://schemas.microsoft.com/office/drawing/2014/main" id="{A855BCE6-9FEF-423B-AF18-00F7A558876B}"/>
              </a:ext>
            </a:extLst>
          </p:cNvPr>
          <p:cNvSpPr>
            <a:spLocks noGrp="1"/>
          </p:cNvSpPr>
          <p:nvPr>
            <p:ph type="sldNum" sz="quarter" idx="12"/>
          </p:nvPr>
        </p:nvSpPr>
        <p:spPr/>
        <p:txBody>
          <a:bodyPr/>
          <a:lstStyle/>
          <a:p>
            <a:fld id="{84D792B7-0397-C047-AE12-1A03F7E3DC83}" type="slidenum">
              <a:rPr lang="en-US" smtClean="0"/>
              <a:t>16</a:t>
            </a:fld>
            <a:endParaRPr lang="en-US" dirty="0"/>
          </a:p>
        </p:txBody>
      </p:sp>
      <p:sp>
        <p:nvSpPr>
          <p:cNvPr id="4" name="Footer Placeholder 3">
            <a:extLst>
              <a:ext uri="{FF2B5EF4-FFF2-40B4-BE49-F238E27FC236}">
                <a16:creationId xmlns:a16="http://schemas.microsoft.com/office/drawing/2014/main" id="{29D4EE75-5834-4DEB-B1E2-8449B934BBEC}"/>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19C4758D-2019-4120-BF3F-1D2EB0CD7560}"/>
              </a:ext>
            </a:extLst>
          </p:cNvPr>
          <p:cNvSpPr>
            <a:spLocks noGrp="1"/>
          </p:cNvSpPr>
          <p:nvPr>
            <p:ph type="dt" sz="half" idx="10"/>
          </p:nvPr>
        </p:nvSpPr>
        <p:spPr/>
        <p:txBody>
          <a:bodyPr/>
          <a:lstStyle/>
          <a:p>
            <a:r>
              <a:rPr lang="en-US"/>
              <a:t>20XX</a:t>
            </a:r>
            <a:endParaRPr lang="en-US" dirty="0"/>
          </a:p>
        </p:txBody>
      </p:sp>
      <p:sp>
        <p:nvSpPr>
          <p:cNvPr id="10" name="TextBox 9">
            <a:extLst>
              <a:ext uri="{FF2B5EF4-FFF2-40B4-BE49-F238E27FC236}">
                <a16:creationId xmlns:a16="http://schemas.microsoft.com/office/drawing/2014/main" id="{B477A9C7-C4DA-453D-B1E0-4BEE22B6501A}"/>
              </a:ext>
            </a:extLst>
          </p:cNvPr>
          <p:cNvSpPr txBox="1"/>
          <p:nvPr/>
        </p:nvSpPr>
        <p:spPr>
          <a:xfrm>
            <a:off x="566958" y="1508723"/>
            <a:ext cx="11055453" cy="4524315"/>
          </a:xfrm>
          <a:prstGeom prst="rect">
            <a:avLst/>
          </a:prstGeom>
          <a:noFill/>
        </p:spPr>
        <p:txBody>
          <a:bodyPr wrap="square">
            <a:spAutoFit/>
          </a:bodyPr>
          <a:lstStyle/>
          <a:p>
            <a:r>
              <a:rPr lang="en-IN" b="1" dirty="0">
                <a:solidFill>
                  <a:srgbClr val="008000"/>
                </a:solidFill>
                <a:effectLst/>
                <a:latin typeface="Courier New" panose="02070309020205020404" pitchFamily="49" charset="0"/>
              </a:rPr>
              <a:t># Set up the decoder, using `</a:t>
            </a:r>
            <a:r>
              <a:rPr lang="en-IN" b="1" dirty="0" err="1">
                <a:solidFill>
                  <a:srgbClr val="008000"/>
                </a:solidFill>
                <a:effectLst/>
                <a:latin typeface="Courier New" panose="02070309020205020404" pitchFamily="49" charset="0"/>
              </a:rPr>
              <a:t>encoder_states</a:t>
            </a:r>
            <a:r>
              <a:rPr lang="en-IN" b="1" dirty="0">
                <a:solidFill>
                  <a:srgbClr val="008000"/>
                </a:solidFill>
                <a:effectLst/>
                <a:latin typeface="Courier New" panose="02070309020205020404" pitchFamily="49" charset="0"/>
              </a:rPr>
              <a:t>` as initial state.</a:t>
            </a:r>
            <a:endParaRPr lang="en-IN" b="1" dirty="0">
              <a:solidFill>
                <a:srgbClr val="000000"/>
              </a:solidFill>
              <a:effectLst/>
              <a:latin typeface="Courier New" panose="02070309020205020404" pitchFamily="49" charset="0"/>
            </a:endParaRPr>
          </a:p>
          <a:p>
            <a:r>
              <a:rPr lang="en-IN" b="1" dirty="0" err="1">
                <a:solidFill>
                  <a:srgbClr val="000000"/>
                </a:solidFill>
                <a:effectLst/>
                <a:latin typeface="Courier New" panose="02070309020205020404" pitchFamily="49" charset="0"/>
              </a:rPr>
              <a:t>decoder_inputs</a:t>
            </a:r>
            <a:r>
              <a:rPr lang="en-IN" b="1" dirty="0">
                <a:solidFill>
                  <a:srgbClr val="000000"/>
                </a:solidFill>
                <a:effectLst/>
                <a:latin typeface="Courier New" panose="02070309020205020404" pitchFamily="49" charset="0"/>
              </a:rPr>
              <a:t> = Input(shape=(</a:t>
            </a:r>
            <a:r>
              <a:rPr lang="en-IN" b="1" dirty="0">
                <a:solidFill>
                  <a:srgbClr val="0000FF"/>
                </a:solidFill>
                <a:effectLst/>
                <a:latin typeface="Courier New" panose="02070309020205020404" pitchFamily="49" charset="0"/>
              </a:rPr>
              <a:t>None</a:t>
            </a:r>
            <a:r>
              <a:rPr lang="en-IN" b="1" dirty="0">
                <a:solidFill>
                  <a:srgbClr val="000000"/>
                </a:solidFill>
                <a:effectLst/>
                <a:latin typeface="Courier New" panose="02070309020205020404" pitchFamily="49" charset="0"/>
              </a:rPr>
              <a:t>,))</a:t>
            </a:r>
          </a:p>
          <a:p>
            <a:r>
              <a:rPr lang="en-IN" b="1" dirty="0" err="1">
                <a:solidFill>
                  <a:srgbClr val="000000"/>
                </a:solidFill>
                <a:effectLst/>
                <a:latin typeface="Courier New" panose="02070309020205020404" pitchFamily="49" charset="0"/>
              </a:rPr>
              <a:t>dec_emb_layer</a:t>
            </a:r>
            <a:r>
              <a:rPr lang="en-IN" b="1" dirty="0">
                <a:solidFill>
                  <a:srgbClr val="000000"/>
                </a:solidFill>
                <a:effectLst/>
                <a:latin typeface="Courier New" panose="02070309020205020404" pitchFamily="49" charset="0"/>
              </a:rPr>
              <a:t> = Embedding(</a:t>
            </a:r>
            <a:r>
              <a:rPr lang="en-IN" b="1" dirty="0" err="1">
                <a:solidFill>
                  <a:srgbClr val="000000"/>
                </a:solidFill>
                <a:effectLst/>
                <a:latin typeface="Courier New" panose="02070309020205020404" pitchFamily="49" charset="0"/>
              </a:rPr>
              <a:t>num_decoder_tokens</a:t>
            </a:r>
            <a:r>
              <a:rPr lang="en-IN" b="1" dirty="0">
                <a:solidFill>
                  <a:srgbClr val="000000"/>
                </a:solidFill>
                <a:effectLst/>
                <a:latin typeface="Courier New" panose="02070309020205020404" pitchFamily="49" charset="0"/>
              </a:rPr>
              <a:t>, </a:t>
            </a:r>
            <a:r>
              <a:rPr lang="en-IN" b="1" dirty="0" err="1">
                <a:solidFill>
                  <a:srgbClr val="000000"/>
                </a:solidFill>
                <a:effectLst/>
                <a:latin typeface="Courier New" panose="02070309020205020404" pitchFamily="49" charset="0"/>
              </a:rPr>
              <a:t>latent_dim</a:t>
            </a:r>
            <a:r>
              <a:rPr lang="en-IN" b="1" dirty="0">
                <a:solidFill>
                  <a:srgbClr val="000000"/>
                </a:solidFill>
                <a:effectLst/>
                <a:latin typeface="Courier New" panose="02070309020205020404" pitchFamily="49" charset="0"/>
              </a:rPr>
              <a:t>, </a:t>
            </a:r>
            <a:r>
              <a:rPr lang="en-IN" b="1" dirty="0" err="1">
                <a:solidFill>
                  <a:srgbClr val="000000"/>
                </a:solidFill>
                <a:effectLst/>
                <a:latin typeface="Courier New" panose="02070309020205020404" pitchFamily="49" charset="0"/>
              </a:rPr>
              <a:t>mask_zero</a:t>
            </a:r>
            <a:r>
              <a:rPr lang="en-IN" b="1" dirty="0">
                <a:solidFill>
                  <a:srgbClr val="000000"/>
                </a:solidFill>
                <a:effectLst/>
                <a:latin typeface="Courier New" panose="02070309020205020404" pitchFamily="49" charset="0"/>
              </a:rPr>
              <a:t> = </a:t>
            </a:r>
            <a:r>
              <a:rPr lang="en-IN" b="1" dirty="0">
                <a:solidFill>
                  <a:srgbClr val="0000FF"/>
                </a:solidFill>
                <a:effectLst/>
                <a:latin typeface="Courier New" panose="02070309020205020404" pitchFamily="49" charset="0"/>
              </a:rPr>
              <a:t>True</a:t>
            </a:r>
            <a:r>
              <a:rPr lang="en-IN" b="1" dirty="0">
                <a:solidFill>
                  <a:srgbClr val="000000"/>
                </a:solidFill>
                <a:effectLst/>
                <a:latin typeface="Courier New" panose="02070309020205020404" pitchFamily="49" charset="0"/>
              </a:rPr>
              <a:t>)</a:t>
            </a:r>
          </a:p>
          <a:p>
            <a:r>
              <a:rPr lang="en-IN" b="1" dirty="0" err="1">
                <a:solidFill>
                  <a:srgbClr val="000000"/>
                </a:solidFill>
                <a:effectLst/>
                <a:latin typeface="Courier New" panose="02070309020205020404" pitchFamily="49" charset="0"/>
              </a:rPr>
              <a:t>dec_emb</a:t>
            </a:r>
            <a:r>
              <a:rPr lang="en-IN" b="1" dirty="0">
                <a:solidFill>
                  <a:srgbClr val="000000"/>
                </a:solidFill>
                <a:effectLst/>
                <a:latin typeface="Courier New" panose="02070309020205020404" pitchFamily="49" charset="0"/>
              </a:rPr>
              <a:t> = </a:t>
            </a:r>
            <a:r>
              <a:rPr lang="en-IN" b="1" dirty="0" err="1">
                <a:solidFill>
                  <a:srgbClr val="000000"/>
                </a:solidFill>
                <a:effectLst/>
                <a:latin typeface="Courier New" panose="02070309020205020404" pitchFamily="49" charset="0"/>
              </a:rPr>
              <a:t>dec_emb_layer</a:t>
            </a:r>
            <a:r>
              <a:rPr lang="en-IN" b="1" dirty="0">
                <a:solidFill>
                  <a:srgbClr val="000000"/>
                </a:solidFill>
                <a:effectLst/>
                <a:latin typeface="Courier New" panose="02070309020205020404" pitchFamily="49" charset="0"/>
              </a:rPr>
              <a:t>(</a:t>
            </a:r>
            <a:r>
              <a:rPr lang="en-IN" b="1" dirty="0" err="1">
                <a:solidFill>
                  <a:srgbClr val="000000"/>
                </a:solidFill>
                <a:effectLst/>
                <a:latin typeface="Courier New" panose="02070309020205020404" pitchFamily="49" charset="0"/>
              </a:rPr>
              <a:t>decoder_inputs</a:t>
            </a:r>
            <a:r>
              <a:rPr lang="en-IN" b="1" dirty="0">
                <a:solidFill>
                  <a:srgbClr val="000000"/>
                </a:solidFill>
                <a:effectLst/>
                <a:latin typeface="Courier New" panose="02070309020205020404" pitchFamily="49" charset="0"/>
              </a:rPr>
              <a:t>)</a:t>
            </a:r>
          </a:p>
          <a:p>
            <a:r>
              <a:rPr lang="en-IN" b="1" dirty="0">
                <a:solidFill>
                  <a:srgbClr val="008000"/>
                </a:solidFill>
                <a:effectLst/>
                <a:latin typeface="Courier New" panose="02070309020205020404" pitchFamily="49" charset="0"/>
              </a:rPr>
              <a:t># We set up our decoder to return full output sequences,</a:t>
            </a:r>
            <a:endParaRPr lang="en-IN" b="1" dirty="0">
              <a:solidFill>
                <a:srgbClr val="000000"/>
              </a:solidFill>
              <a:effectLst/>
              <a:latin typeface="Courier New" panose="02070309020205020404" pitchFamily="49" charset="0"/>
            </a:endParaRPr>
          </a:p>
          <a:p>
            <a:r>
              <a:rPr lang="en-IN" b="1" dirty="0">
                <a:solidFill>
                  <a:srgbClr val="008000"/>
                </a:solidFill>
                <a:effectLst/>
                <a:latin typeface="Courier New" panose="02070309020205020404" pitchFamily="49" charset="0"/>
              </a:rPr>
              <a:t># and to return internal states as well. We don't use the</a:t>
            </a:r>
            <a:endParaRPr lang="en-IN" b="1" dirty="0">
              <a:solidFill>
                <a:srgbClr val="000000"/>
              </a:solidFill>
              <a:effectLst/>
              <a:latin typeface="Courier New" panose="02070309020205020404" pitchFamily="49" charset="0"/>
            </a:endParaRPr>
          </a:p>
          <a:p>
            <a:r>
              <a:rPr lang="en-IN" b="1" dirty="0">
                <a:solidFill>
                  <a:srgbClr val="008000"/>
                </a:solidFill>
                <a:effectLst/>
                <a:latin typeface="Courier New" panose="02070309020205020404" pitchFamily="49" charset="0"/>
              </a:rPr>
              <a:t># return states in the training model, but we will use them in inference.</a:t>
            </a:r>
            <a:endParaRPr lang="en-IN" b="1" dirty="0">
              <a:solidFill>
                <a:srgbClr val="000000"/>
              </a:solidFill>
              <a:effectLst/>
              <a:latin typeface="Courier New" panose="02070309020205020404" pitchFamily="49" charset="0"/>
            </a:endParaRPr>
          </a:p>
          <a:p>
            <a:r>
              <a:rPr lang="en-IN" b="1" dirty="0" err="1">
                <a:solidFill>
                  <a:srgbClr val="000000"/>
                </a:solidFill>
                <a:effectLst/>
                <a:latin typeface="Courier New" panose="02070309020205020404" pitchFamily="49" charset="0"/>
              </a:rPr>
              <a:t>decoder_lstm</a:t>
            </a:r>
            <a:r>
              <a:rPr lang="en-IN" b="1" dirty="0">
                <a:solidFill>
                  <a:srgbClr val="000000"/>
                </a:solidFill>
                <a:effectLst/>
                <a:latin typeface="Courier New" panose="02070309020205020404" pitchFamily="49" charset="0"/>
              </a:rPr>
              <a:t> = LSTM(</a:t>
            </a:r>
            <a:r>
              <a:rPr lang="en-IN" b="1" dirty="0" err="1">
                <a:solidFill>
                  <a:srgbClr val="000000"/>
                </a:solidFill>
                <a:effectLst/>
                <a:latin typeface="Courier New" panose="02070309020205020404" pitchFamily="49" charset="0"/>
              </a:rPr>
              <a:t>latent_dim</a:t>
            </a:r>
            <a:r>
              <a:rPr lang="en-IN" b="1" dirty="0">
                <a:solidFill>
                  <a:srgbClr val="000000"/>
                </a:solidFill>
                <a:effectLst/>
                <a:latin typeface="Courier New" panose="02070309020205020404" pitchFamily="49" charset="0"/>
              </a:rPr>
              <a:t>, </a:t>
            </a:r>
            <a:r>
              <a:rPr lang="en-IN" b="1" dirty="0" err="1">
                <a:solidFill>
                  <a:srgbClr val="000000"/>
                </a:solidFill>
                <a:effectLst/>
                <a:latin typeface="Courier New" panose="02070309020205020404" pitchFamily="49" charset="0"/>
              </a:rPr>
              <a:t>return_sequences</a:t>
            </a:r>
            <a:r>
              <a:rPr lang="en-IN" b="1" dirty="0">
                <a:solidFill>
                  <a:srgbClr val="000000"/>
                </a:solidFill>
                <a:effectLst/>
                <a:latin typeface="Courier New" panose="02070309020205020404" pitchFamily="49" charset="0"/>
              </a:rPr>
              <a:t>=</a:t>
            </a:r>
            <a:r>
              <a:rPr lang="en-IN" b="1" dirty="0">
                <a:solidFill>
                  <a:srgbClr val="0000FF"/>
                </a:solidFill>
                <a:effectLst/>
                <a:latin typeface="Courier New" panose="02070309020205020404" pitchFamily="49" charset="0"/>
              </a:rPr>
              <a:t>True</a:t>
            </a:r>
            <a:r>
              <a:rPr lang="en-IN" b="1" dirty="0">
                <a:solidFill>
                  <a:srgbClr val="000000"/>
                </a:solidFill>
                <a:effectLst/>
                <a:latin typeface="Courier New" panose="02070309020205020404" pitchFamily="49" charset="0"/>
              </a:rPr>
              <a:t>, </a:t>
            </a:r>
            <a:r>
              <a:rPr lang="en-IN" b="1" dirty="0" err="1">
                <a:solidFill>
                  <a:srgbClr val="000000"/>
                </a:solidFill>
                <a:effectLst/>
                <a:latin typeface="Courier New" panose="02070309020205020404" pitchFamily="49" charset="0"/>
              </a:rPr>
              <a:t>return_state</a:t>
            </a:r>
            <a:r>
              <a:rPr lang="en-IN" b="1" dirty="0">
                <a:solidFill>
                  <a:srgbClr val="000000"/>
                </a:solidFill>
                <a:effectLst/>
                <a:latin typeface="Courier New" panose="02070309020205020404" pitchFamily="49" charset="0"/>
              </a:rPr>
              <a:t>=</a:t>
            </a:r>
            <a:r>
              <a:rPr lang="en-IN" b="1" dirty="0">
                <a:solidFill>
                  <a:srgbClr val="0000FF"/>
                </a:solidFill>
                <a:effectLst/>
                <a:latin typeface="Courier New" panose="02070309020205020404" pitchFamily="49" charset="0"/>
              </a:rPr>
              <a:t>True</a:t>
            </a:r>
            <a:r>
              <a:rPr lang="en-IN" b="1" dirty="0">
                <a:solidFill>
                  <a:srgbClr val="000000"/>
                </a:solidFill>
                <a:effectLst/>
                <a:latin typeface="Courier New" panose="02070309020205020404" pitchFamily="49" charset="0"/>
              </a:rPr>
              <a:t>)</a:t>
            </a:r>
          </a:p>
          <a:p>
            <a:r>
              <a:rPr lang="en-IN" b="1" dirty="0" err="1">
                <a:solidFill>
                  <a:srgbClr val="000000"/>
                </a:solidFill>
                <a:effectLst/>
                <a:latin typeface="Courier New" panose="02070309020205020404" pitchFamily="49" charset="0"/>
              </a:rPr>
              <a:t>decoder_outputs</a:t>
            </a:r>
            <a:r>
              <a:rPr lang="en-IN" b="1" dirty="0">
                <a:solidFill>
                  <a:srgbClr val="000000"/>
                </a:solidFill>
                <a:effectLst/>
                <a:latin typeface="Courier New" panose="02070309020205020404" pitchFamily="49" charset="0"/>
              </a:rPr>
              <a:t>, _, _ = </a:t>
            </a:r>
            <a:r>
              <a:rPr lang="en-IN" b="1" dirty="0" err="1">
                <a:solidFill>
                  <a:srgbClr val="000000"/>
                </a:solidFill>
                <a:effectLst/>
                <a:latin typeface="Courier New" panose="02070309020205020404" pitchFamily="49" charset="0"/>
              </a:rPr>
              <a:t>decoder_lstm</a:t>
            </a:r>
            <a:r>
              <a:rPr lang="en-IN" b="1" dirty="0">
                <a:solidFill>
                  <a:srgbClr val="000000"/>
                </a:solidFill>
                <a:effectLst/>
                <a:latin typeface="Courier New" panose="02070309020205020404" pitchFamily="49" charset="0"/>
              </a:rPr>
              <a:t>(</a:t>
            </a:r>
            <a:r>
              <a:rPr lang="en-IN" b="1" dirty="0" err="1">
                <a:solidFill>
                  <a:srgbClr val="000000"/>
                </a:solidFill>
                <a:effectLst/>
                <a:latin typeface="Courier New" panose="02070309020205020404" pitchFamily="49" charset="0"/>
              </a:rPr>
              <a:t>dec_emb</a:t>
            </a:r>
            <a:r>
              <a:rPr lang="en-IN" b="1" dirty="0">
                <a:solidFill>
                  <a:srgbClr val="000000"/>
                </a:solidFill>
                <a:effectLst/>
                <a:latin typeface="Courier New" panose="02070309020205020404" pitchFamily="49" charset="0"/>
              </a:rPr>
              <a:t>,</a:t>
            </a:r>
          </a:p>
          <a:p>
            <a:r>
              <a:rPr lang="en-IN" b="1" dirty="0">
                <a:solidFill>
                  <a:srgbClr val="000000"/>
                </a:solidFill>
                <a:effectLst/>
                <a:latin typeface="Courier New" panose="02070309020205020404" pitchFamily="49" charset="0"/>
              </a:rPr>
              <a:t>                                     </a:t>
            </a:r>
            <a:r>
              <a:rPr lang="en-IN" b="1" dirty="0" err="1">
                <a:solidFill>
                  <a:srgbClr val="000000"/>
                </a:solidFill>
                <a:effectLst/>
                <a:latin typeface="Courier New" panose="02070309020205020404" pitchFamily="49" charset="0"/>
              </a:rPr>
              <a:t>initial_state</a:t>
            </a:r>
            <a:r>
              <a:rPr lang="en-IN" b="1" dirty="0">
                <a:solidFill>
                  <a:srgbClr val="000000"/>
                </a:solidFill>
                <a:effectLst/>
                <a:latin typeface="Courier New" panose="02070309020205020404" pitchFamily="49" charset="0"/>
              </a:rPr>
              <a:t>=</a:t>
            </a:r>
            <a:r>
              <a:rPr lang="en-IN" b="1" dirty="0" err="1">
                <a:solidFill>
                  <a:srgbClr val="000000"/>
                </a:solidFill>
                <a:effectLst/>
                <a:latin typeface="Courier New" panose="02070309020205020404" pitchFamily="49" charset="0"/>
              </a:rPr>
              <a:t>encoder_states</a:t>
            </a:r>
            <a:r>
              <a:rPr lang="en-IN" b="1" dirty="0">
                <a:solidFill>
                  <a:srgbClr val="000000"/>
                </a:solidFill>
                <a:effectLst/>
                <a:latin typeface="Courier New" panose="02070309020205020404" pitchFamily="49" charset="0"/>
              </a:rPr>
              <a:t>)</a:t>
            </a:r>
          </a:p>
          <a:p>
            <a:r>
              <a:rPr lang="en-IN" b="1" dirty="0" err="1">
                <a:solidFill>
                  <a:srgbClr val="000000"/>
                </a:solidFill>
                <a:effectLst/>
                <a:latin typeface="Courier New" panose="02070309020205020404" pitchFamily="49" charset="0"/>
              </a:rPr>
              <a:t>decoder_dense</a:t>
            </a:r>
            <a:r>
              <a:rPr lang="en-IN" b="1" dirty="0">
                <a:solidFill>
                  <a:srgbClr val="000000"/>
                </a:solidFill>
                <a:effectLst/>
                <a:latin typeface="Courier New" panose="02070309020205020404" pitchFamily="49" charset="0"/>
              </a:rPr>
              <a:t> = Dense(</a:t>
            </a:r>
            <a:r>
              <a:rPr lang="en-IN" b="1" dirty="0" err="1">
                <a:solidFill>
                  <a:srgbClr val="000000"/>
                </a:solidFill>
                <a:effectLst/>
                <a:latin typeface="Courier New" panose="02070309020205020404" pitchFamily="49" charset="0"/>
              </a:rPr>
              <a:t>num_decoder_tokens</a:t>
            </a:r>
            <a:r>
              <a:rPr lang="en-IN" b="1" dirty="0">
                <a:solidFill>
                  <a:srgbClr val="000000"/>
                </a:solidFill>
                <a:effectLst/>
                <a:latin typeface="Courier New" panose="02070309020205020404" pitchFamily="49" charset="0"/>
              </a:rPr>
              <a:t>, activation=</a:t>
            </a:r>
            <a:r>
              <a:rPr lang="en-IN" b="1" dirty="0">
                <a:solidFill>
                  <a:srgbClr val="A31515"/>
                </a:solidFill>
                <a:effectLst/>
                <a:latin typeface="Courier New" panose="02070309020205020404" pitchFamily="49" charset="0"/>
              </a:rPr>
              <a:t>'</a:t>
            </a:r>
            <a:r>
              <a:rPr lang="en-IN" b="1" dirty="0" err="1">
                <a:solidFill>
                  <a:srgbClr val="A31515"/>
                </a:solidFill>
                <a:effectLst/>
                <a:latin typeface="Courier New" panose="02070309020205020404" pitchFamily="49" charset="0"/>
              </a:rPr>
              <a:t>softmax</a:t>
            </a:r>
            <a:r>
              <a:rPr lang="en-IN" b="1" dirty="0">
                <a:solidFill>
                  <a:srgbClr val="A31515"/>
                </a:solidFill>
                <a:effectLst/>
                <a:latin typeface="Courier New" panose="02070309020205020404" pitchFamily="49" charset="0"/>
              </a:rPr>
              <a:t>'</a:t>
            </a:r>
            <a:r>
              <a:rPr lang="en-IN" b="1" dirty="0">
                <a:solidFill>
                  <a:srgbClr val="000000"/>
                </a:solidFill>
                <a:effectLst/>
                <a:latin typeface="Courier New" panose="02070309020205020404" pitchFamily="49" charset="0"/>
              </a:rPr>
              <a:t>)</a:t>
            </a:r>
          </a:p>
          <a:p>
            <a:r>
              <a:rPr lang="en-IN" b="1" dirty="0" err="1">
                <a:solidFill>
                  <a:srgbClr val="000000"/>
                </a:solidFill>
                <a:effectLst/>
                <a:latin typeface="Courier New" panose="02070309020205020404" pitchFamily="49" charset="0"/>
              </a:rPr>
              <a:t>decoder_outputs</a:t>
            </a:r>
            <a:r>
              <a:rPr lang="en-IN" b="1" dirty="0">
                <a:solidFill>
                  <a:srgbClr val="000000"/>
                </a:solidFill>
                <a:effectLst/>
                <a:latin typeface="Courier New" panose="02070309020205020404" pitchFamily="49" charset="0"/>
              </a:rPr>
              <a:t> = </a:t>
            </a:r>
            <a:r>
              <a:rPr lang="en-IN" b="1" dirty="0" err="1">
                <a:solidFill>
                  <a:srgbClr val="000000"/>
                </a:solidFill>
                <a:effectLst/>
                <a:latin typeface="Courier New" panose="02070309020205020404" pitchFamily="49" charset="0"/>
              </a:rPr>
              <a:t>decoder_dense</a:t>
            </a:r>
            <a:r>
              <a:rPr lang="en-IN" b="1" dirty="0">
                <a:solidFill>
                  <a:srgbClr val="000000"/>
                </a:solidFill>
                <a:effectLst/>
                <a:latin typeface="Courier New" panose="02070309020205020404" pitchFamily="49" charset="0"/>
              </a:rPr>
              <a:t>(</a:t>
            </a:r>
            <a:r>
              <a:rPr lang="en-IN" b="1" dirty="0" err="1">
                <a:solidFill>
                  <a:srgbClr val="000000"/>
                </a:solidFill>
                <a:effectLst/>
                <a:latin typeface="Courier New" panose="02070309020205020404" pitchFamily="49" charset="0"/>
              </a:rPr>
              <a:t>decoder_outputs</a:t>
            </a:r>
            <a:r>
              <a:rPr lang="en-IN" b="1" dirty="0">
                <a:solidFill>
                  <a:srgbClr val="000000"/>
                </a:solidFill>
                <a:effectLst/>
                <a:latin typeface="Courier New" panose="02070309020205020404" pitchFamily="49" charset="0"/>
              </a:rPr>
              <a:t>)</a:t>
            </a:r>
          </a:p>
          <a:p>
            <a:br>
              <a:rPr lang="en-IN" b="1" dirty="0">
                <a:solidFill>
                  <a:srgbClr val="000000"/>
                </a:solidFill>
                <a:effectLst/>
                <a:latin typeface="Courier New" panose="02070309020205020404" pitchFamily="49" charset="0"/>
              </a:rPr>
            </a:br>
            <a:r>
              <a:rPr lang="en-IN" b="1" dirty="0">
                <a:solidFill>
                  <a:srgbClr val="008000"/>
                </a:solidFill>
                <a:effectLst/>
                <a:latin typeface="Courier New" panose="02070309020205020404" pitchFamily="49" charset="0"/>
              </a:rPr>
              <a:t># Define the model that will turn</a:t>
            </a:r>
            <a:endParaRPr lang="en-IN" b="1" dirty="0">
              <a:solidFill>
                <a:srgbClr val="000000"/>
              </a:solidFill>
              <a:effectLst/>
              <a:latin typeface="Courier New" panose="02070309020205020404" pitchFamily="49" charset="0"/>
            </a:endParaRPr>
          </a:p>
          <a:p>
            <a:r>
              <a:rPr lang="en-IN" b="1" dirty="0">
                <a:solidFill>
                  <a:srgbClr val="008000"/>
                </a:solidFill>
                <a:effectLst/>
                <a:latin typeface="Courier New" panose="02070309020205020404" pitchFamily="49" charset="0"/>
              </a:rPr>
              <a:t># `</a:t>
            </a:r>
            <a:r>
              <a:rPr lang="en-IN" b="1" dirty="0" err="1">
                <a:solidFill>
                  <a:srgbClr val="008000"/>
                </a:solidFill>
                <a:effectLst/>
                <a:latin typeface="Courier New" panose="02070309020205020404" pitchFamily="49" charset="0"/>
              </a:rPr>
              <a:t>encoder_input_data</a:t>
            </a:r>
            <a:r>
              <a:rPr lang="en-IN" b="1" dirty="0">
                <a:solidFill>
                  <a:srgbClr val="008000"/>
                </a:solidFill>
                <a:effectLst/>
                <a:latin typeface="Courier New" panose="02070309020205020404" pitchFamily="49" charset="0"/>
              </a:rPr>
              <a:t>` &amp; `</a:t>
            </a:r>
            <a:r>
              <a:rPr lang="en-IN" b="1" dirty="0" err="1">
                <a:solidFill>
                  <a:srgbClr val="008000"/>
                </a:solidFill>
                <a:effectLst/>
                <a:latin typeface="Courier New" panose="02070309020205020404" pitchFamily="49" charset="0"/>
              </a:rPr>
              <a:t>decoder_input_data</a:t>
            </a:r>
            <a:r>
              <a:rPr lang="en-IN" b="1" dirty="0">
                <a:solidFill>
                  <a:srgbClr val="008000"/>
                </a:solidFill>
                <a:effectLst/>
                <a:latin typeface="Courier New" panose="02070309020205020404" pitchFamily="49" charset="0"/>
              </a:rPr>
              <a:t>` into `</a:t>
            </a:r>
            <a:r>
              <a:rPr lang="en-IN" b="1" dirty="0" err="1">
                <a:solidFill>
                  <a:srgbClr val="008000"/>
                </a:solidFill>
                <a:effectLst/>
                <a:latin typeface="Courier New" panose="02070309020205020404" pitchFamily="49" charset="0"/>
              </a:rPr>
              <a:t>decoder_target_data</a:t>
            </a:r>
            <a:r>
              <a:rPr lang="en-IN" b="1" dirty="0">
                <a:solidFill>
                  <a:srgbClr val="008000"/>
                </a:solidFill>
                <a:effectLst/>
                <a:latin typeface="Courier New" panose="02070309020205020404" pitchFamily="49" charset="0"/>
              </a:rPr>
              <a:t>`</a:t>
            </a:r>
            <a:endParaRPr lang="en-IN" b="1" dirty="0">
              <a:solidFill>
                <a:srgbClr val="000000"/>
              </a:solidFill>
              <a:effectLst/>
              <a:latin typeface="Courier New" panose="02070309020205020404" pitchFamily="49" charset="0"/>
            </a:endParaRPr>
          </a:p>
          <a:p>
            <a:r>
              <a:rPr lang="en-IN" b="1" dirty="0">
                <a:solidFill>
                  <a:srgbClr val="000000"/>
                </a:solidFill>
                <a:effectLst/>
                <a:latin typeface="Courier New" panose="02070309020205020404" pitchFamily="49" charset="0"/>
              </a:rPr>
              <a:t>model = Model([</a:t>
            </a:r>
            <a:r>
              <a:rPr lang="en-IN" b="1" dirty="0" err="1">
                <a:solidFill>
                  <a:srgbClr val="000000"/>
                </a:solidFill>
                <a:effectLst/>
                <a:latin typeface="Courier New" panose="02070309020205020404" pitchFamily="49" charset="0"/>
              </a:rPr>
              <a:t>encoder_inputs</a:t>
            </a:r>
            <a:r>
              <a:rPr lang="en-IN" b="1" dirty="0">
                <a:solidFill>
                  <a:srgbClr val="000000"/>
                </a:solidFill>
                <a:effectLst/>
                <a:latin typeface="Courier New" panose="02070309020205020404" pitchFamily="49" charset="0"/>
              </a:rPr>
              <a:t>, </a:t>
            </a:r>
            <a:r>
              <a:rPr lang="en-IN" b="1" dirty="0" err="1">
                <a:solidFill>
                  <a:srgbClr val="000000"/>
                </a:solidFill>
                <a:effectLst/>
                <a:latin typeface="Courier New" panose="02070309020205020404" pitchFamily="49" charset="0"/>
              </a:rPr>
              <a:t>decoder_inputs</a:t>
            </a:r>
            <a:r>
              <a:rPr lang="en-IN" b="1" dirty="0">
                <a:solidFill>
                  <a:srgbClr val="000000"/>
                </a:solidFill>
                <a:effectLst/>
                <a:latin typeface="Courier New" panose="02070309020205020404" pitchFamily="49" charset="0"/>
              </a:rPr>
              <a:t>], </a:t>
            </a:r>
            <a:r>
              <a:rPr lang="en-IN" b="1" dirty="0" err="1">
                <a:solidFill>
                  <a:srgbClr val="000000"/>
                </a:solidFill>
                <a:effectLst/>
                <a:latin typeface="Courier New" panose="02070309020205020404" pitchFamily="49" charset="0"/>
              </a:rPr>
              <a:t>decoder_outputs</a:t>
            </a:r>
            <a:r>
              <a:rPr lang="en-IN" b="1"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4007512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079E-E8EC-4C3E-A9A5-174FB0F35925}"/>
              </a:ext>
            </a:extLst>
          </p:cNvPr>
          <p:cNvSpPr>
            <a:spLocks noGrp="1"/>
          </p:cNvSpPr>
          <p:nvPr>
            <p:ph type="title"/>
          </p:nvPr>
        </p:nvSpPr>
        <p:spPr>
          <a:xfrm>
            <a:off x="1178419" y="54864"/>
            <a:ext cx="9886978" cy="969264"/>
          </a:xfrm>
        </p:spPr>
        <p:txBody>
          <a:bodyPr/>
          <a:lstStyle/>
          <a:p>
            <a:r>
              <a:rPr lang="en-IN" dirty="0"/>
              <a:t>Model HYPER- PARAMETERS</a:t>
            </a:r>
          </a:p>
        </p:txBody>
      </p:sp>
      <p:sp>
        <p:nvSpPr>
          <p:cNvPr id="3" name="Slide Number Placeholder 2">
            <a:extLst>
              <a:ext uri="{FF2B5EF4-FFF2-40B4-BE49-F238E27FC236}">
                <a16:creationId xmlns:a16="http://schemas.microsoft.com/office/drawing/2014/main" id="{A855BCE6-9FEF-423B-AF18-00F7A558876B}"/>
              </a:ext>
            </a:extLst>
          </p:cNvPr>
          <p:cNvSpPr>
            <a:spLocks noGrp="1"/>
          </p:cNvSpPr>
          <p:nvPr>
            <p:ph type="sldNum" sz="quarter" idx="12"/>
          </p:nvPr>
        </p:nvSpPr>
        <p:spPr/>
        <p:txBody>
          <a:bodyPr/>
          <a:lstStyle/>
          <a:p>
            <a:fld id="{84D792B7-0397-C047-AE12-1A03F7E3DC83}" type="slidenum">
              <a:rPr lang="en-US" smtClean="0"/>
              <a:t>17</a:t>
            </a:fld>
            <a:endParaRPr lang="en-US" dirty="0"/>
          </a:p>
        </p:txBody>
      </p:sp>
      <p:sp>
        <p:nvSpPr>
          <p:cNvPr id="4" name="Footer Placeholder 3">
            <a:extLst>
              <a:ext uri="{FF2B5EF4-FFF2-40B4-BE49-F238E27FC236}">
                <a16:creationId xmlns:a16="http://schemas.microsoft.com/office/drawing/2014/main" id="{29D4EE75-5834-4DEB-B1E2-8449B934BBEC}"/>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19C4758D-2019-4120-BF3F-1D2EB0CD7560}"/>
              </a:ext>
            </a:extLst>
          </p:cNvPr>
          <p:cNvSpPr>
            <a:spLocks noGrp="1"/>
          </p:cNvSpPr>
          <p:nvPr>
            <p:ph type="dt" sz="half" idx="10"/>
          </p:nvPr>
        </p:nvSpPr>
        <p:spPr/>
        <p:txBody>
          <a:bodyPr/>
          <a:lstStyle/>
          <a:p>
            <a:r>
              <a:rPr lang="en-US"/>
              <a:t>20XX</a:t>
            </a:r>
            <a:endParaRPr lang="en-US" dirty="0"/>
          </a:p>
        </p:txBody>
      </p:sp>
      <p:sp>
        <p:nvSpPr>
          <p:cNvPr id="10" name="TextBox 9">
            <a:extLst>
              <a:ext uri="{FF2B5EF4-FFF2-40B4-BE49-F238E27FC236}">
                <a16:creationId xmlns:a16="http://schemas.microsoft.com/office/drawing/2014/main" id="{B477A9C7-C4DA-453D-B1E0-4BEE22B6501A}"/>
              </a:ext>
            </a:extLst>
          </p:cNvPr>
          <p:cNvSpPr txBox="1"/>
          <p:nvPr/>
        </p:nvSpPr>
        <p:spPr>
          <a:xfrm>
            <a:off x="517278" y="1024128"/>
            <a:ext cx="11154813" cy="5262979"/>
          </a:xfrm>
          <a:prstGeom prst="rect">
            <a:avLst/>
          </a:prstGeom>
          <a:noFill/>
        </p:spPr>
        <p:txBody>
          <a:bodyPr wrap="square">
            <a:spAutoFit/>
          </a:bodyPr>
          <a:lstStyle/>
          <a:p>
            <a:r>
              <a:rPr lang="en-IN" sz="1600" b="1" dirty="0">
                <a:solidFill>
                  <a:srgbClr val="008000"/>
                </a:solidFill>
                <a:effectLst/>
                <a:latin typeface="Courier New" panose="02070309020205020404" pitchFamily="49" charset="0"/>
              </a:rPr>
              <a:t># compile the model</a:t>
            </a:r>
            <a:endParaRPr lang="en-IN" sz="1600" b="1" dirty="0">
              <a:solidFill>
                <a:srgbClr val="000000"/>
              </a:solidFill>
              <a:effectLst/>
              <a:latin typeface="Courier New" panose="02070309020205020404" pitchFamily="49" charset="0"/>
            </a:endParaRPr>
          </a:p>
          <a:p>
            <a:r>
              <a:rPr lang="en-IN" sz="1600" b="1" dirty="0" err="1">
                <a:solidFill>
                  <a:srgbClr val="000000"/>
                </a:solidFill>
                <a:effectLst/>
                <a:latin typeface="Courier New" panose="02070309020205020404" pitchFamily="49" charset="0"/>
              </a:rPr>
              <a:t>model.</a:t>
            </a:r>
            <a:r>
              <a:rPr lang="en-IN" sz="1600" b="1" dirty="0" err="1">
                <a:solidFill>
                  <a:srgbClr val="795E26"/>
                </a:solidFill>
                <a:effectLst/>
                <a:latin typeface="Courier New" panose="02070309020205020404" pitchFamily="49" charset="0"/>
              </a:rPr>
              <a:t>compile</a:t>
            </a:r>
            <a:r>
              <a:rPr lang="en-IN" sz="1600" b="1" dirty="0">
                <a:solidFill>
                  <a:srgbClr val="000000"/>
                </a:solidFill>
                <a:effectLst/>
                <a:latin typeface="Courier New" panose="02070309020205020404" pitchFamily="49" charset="0"/>
              </a:rPr>
              <a:t>(optimizer=</a:t>
            </a:r>
            <a:r>
              <a:rPr lang="en-IN" sz="1600" b="1" dirty="0">
                <a:solidFill>
                  <a:srgbClr val="A31515"/>
                </a:solidFill>
                <a:effectLst/>
                <a:latin typeface="Courier New" panose="02070309020205020404" pitchFamily="49" charset="0"/>
              </a:rPr>
              <a:t>'</a:t>
            </a:r>
            <a:r>
              <a:rPr lang="en-IN" sz="1600" b="1" dirty="0" err="1">
                <a:solidFill>
                  <a:srgbClr val="A31515"/>
                </a:solidFill>
                <a:effectLst/>
                <a:latin typeface="Courier New" panose="02070309020205020404" pitchFamily="49" charset="0"/>
              </a:rPr>
              <a:t>rmsprop</a:t>
            </a:r>
            <a:r>
              <a:rPr lang="en-IN" sz="1600" b="1" dirty="0">
                <a:solidFill>
                  <a:srgbClr val="A31515"/>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loss=</a:t>
            </a:r>
            <a:r>
              <a:rPr lang="en-IN" sz="1600" b="1" dirty="0">
                <a:solidFill>
                  <a:srgbClr val="A31515"/>
                </a:solidFill>
                <a:effectLst/>
                <a:latin typeface="Courier New" panose="02070309020205020404" pitchFamily="49" charset="0"/>
              </a:rPr>
              <a:t>'</a:t>
            </a:r>
            <a:r>
              <a:rPr lang="en-IN" sz="1600" b="1" dirty="0" err="1">
                <a:solidFill>
                  <a:srgbClr val="A31515"/>
                </a:solidFill>
                <a:effectLst/>
                <a:latin typeface="Courier New" panose="02070309020205020404" pitchFamily="49" charset="0"/>
              </a:rPr>
              <a:t>categorical_crossentropy</a:t>
            </a:r>
            <a:r>
              <a:rPr lang="en-IN" sz="1600" b="1" dirty="0">
                <a:solidFill>
                  <a:srgbClr val="A31515"/>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metrics=[</a:t>
            </a:r>
            <a:r>
              <a:rPr lang="en-IN" sz="1600" b="1" dirty="0">
                <a:solidFill>
                  <a:srgbClr val="A31515"/>
                </a:solidFill>
                <a:effectLst/>
                <a:latin typeface="Courier New" panose="02070309020205020404" pitchFamily="49" charset="0"/>
              </a:rPr>
              <a:t>'</a:t>
            </a:r>
            <a:r>
              <a:rPr lang="en-IN" sz="1600" b="1" dirty="0" err="1">
                <a:solidFill>
                  <a:srgbClr val="A31515"/>
                </a:solidFill>
                <a:effectLst/>
                <a:latin typeface="Courier New" panose="02070309020205020404" pitchFamily="49" charset="0"/>
              </a:rPr>
              <a:t>acc</a:t>
            </a:r>
            <a:r>
              <a:rPr lang="en-IN" sz="1600" b="1" dirty="0">
                <a:solidFill>
                  <a:srgbClr val="A31515"/>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a:t>
            </a:r>
          </a:p>
          <a:p>
            <a:endParaRPr lang="en-IN" sz="1600" b="1" dirty="0">
              <a:solidFill>
                <a:srgbClr val="000000"/>
              </a:solidFill>
              <a:effectLst/>
              <a:latin typeface="Courier New" panose="02070309020205020404" pitchFamily="49" charset="0"/>
            </a:endParaRPr>
          </a:p>
          <a:p>
            <a:endParaRPr lang="en-IN" sz="1600" b="1" dirty="0">
              <a:solidFill>
                <a:srgbClr val="000000"/>
              </a:solidFill>
              <a:latin typeface="Courier New" panose="02070309020205020404" pitchFamily="49" charset="0"/>
            </a:endParaRPr>
          </a:p>
          <a:p>
            <a:r>
              <a:rPr lang="en-US" sz="1600" b="1" dirty="0" err="1">
                <a:solidFill>
                  <a:srgbClr val="000000"/>
                </a:solidFill>
                <a:effectLst/>
                <a:latin typeface="Courier New" panose="02070309020205020404" pitchFamily="49" charset="0"/>
              </a:rPr>
              <a:t>batch_size</a:t>
            </a:r>
            <a:r>
              <a:rPr lang="en-US" sz="1600" b="1" dirty="0">
                <a:solidFill>
                  <a:srgbClr val="000000"/>
                </a:solidFill>
                <a:effectLst/>
                <a:latin typeface="Courier New" panose="02070309020205020404" pitchFamily="49" charset="0"/>
              </a:rPr>
              <a:t> = </a:t>
            </a:r>
            <a:r>
              <a:rPr lang="en-US" sz="1600" b="1" dirty="0">
                <a:solidFill>
                  <a:srgbClr val="116644"/>
                </a:solidFill>
                <a:effectLst/>
                <a:latin typeface="Courier New" panose="02070309020205020404" pitchFamily="49" charset="0"/>
              </a:rPr>
              <a:t>128</a:t>
            </a:r>
            <a:endParaRPr lang="en-US" sz="1600" b="1" dirty="0">
              <a:solidFill>
                <a:srgbClr val="000000"/>
              </a:solidFill>
              <a:effectLst/>
              <a:latin typeface="Courier New" panose="02070309020205020404" pitchFamily="49" charset="0"/>
            </a:endParaRPr>
          </a:p>
          <a:p>
            <a:r>
              <a:rPr lang="en-US" sz="1600" b="1" dirty="0">
                <a:solidFill>
                  <a:srgbClr val="000000"/>
                </a:solidFill>
                <a:effectLst/>
                <a:latin typeface="Courier New" panose="02070309020205020404" pitchFamily="49" charset="0"/>
              </a:rPr>
              <a:t>epochs = </a:t>
            </a:r>
            <a:r>
              <a:rPr lang="en-US" sz="1600" b="1" dirty="0">
                <a:solidFill>
                  <a:srgbClr val="116644"/>
                </a:solidFill>
                <a:effectLst/>
                <a:latin typeface="Courier New" panose="02070309020205020404" pitchFamily="49" charset="0"/>
              </a:rPr>
              <a:t>20</a:t>
            </a:r>
            <a:endParaRPr lang="en-US" sz="1600" b="1" dirty="0">
              <a:solidFill>
                <a:srgbClr val="000000"/>
              </a:solidFill>
              <a:effectLst/>
              <a:latin typeface="Courier New" panose="02070309020205020404" pitchFamily="49" charset="0"/>
            </a:endParaRPr>
          </a:p>
          <a:p>
            <a:r>
              <a:rPr lang="en-US" sz="1600" b="1" dirty="0" err="1">
                <a:solidFill>
                  <a:srgbClr val="000000"/>
                </a:solidFill>
                <a:effectLst/>
                <a:latin typeface="Courier New" panose="02070309020205020404" pitchFamily="49" charset="0"/>
              </a:rPr>
              <a:t>train_samples_steps</a:t>
            </a:r>
            <a:r>
              <a:rPr lang="en-US" sz="1600" b="1" dirty="0">
                <a:solidFill>
                  <a:srgbClr val="000000"/>
                </a:solidFill>
                <a:effectLst/>
                <a:latin typeface="Courier New" panose="02070309020205020404" pitchFamily="49" charset="0"/>
              </a:rPr>
              <a:t> = </a:t>
            </a:r>
            <a:r>
              <a:rPr lang="en-US" sz="1600" b="1" dirty="0" err="1">
                <a:solidFill>
                  <a:srgbClr val="795E26"/>
                </a:solidFill>
                <a:effectLst/>
                <a:latin typeface="Courier New" panose="02070309020205020404" pitchFamily="49" charset="0"/>
              </a:rPr>
              <a:t>len</a:t>
            </a:r>
            <a:r>
              <a:rPr lang="en-US" sz="1600" b="1" dirty="0">
                <a:solidFill>
                  <a:srgbClr val="000000"/>
                </a:solidFill>
                <a:effectLst/>
                <a:latin typeface="Courier New" panose="02070309020205020404" pitchFamily="49" charset="0"/>
              </a:rPr>
              <a:t>(</a:t>
            </a:r>
            <a:r>
              <a:rPr lang="en-US" sz="1600" b="1" dirty="0" err="1">
                <a:solidFill>
                  <a:srgbClr val="000000"/>
                </a:solidFill>
                <a:effectLst/>
                <a:latin typeface="Courier New" panose="02070309020205020404" pitchFamily="49" charset="0"/>
              </a:rPr>
              <a:t>X_train</a:t>
            </a:r>
            <a:r>
              <a:rPr lang="en-US" sz="1600" b="1" dirty="0">
                <a:solidFill>
                  <a:srgbClr val="000000"/>
                </a:solidFill>
                <a:effectLst/>
                <a:latin typeface="Courier New" panose="02070309020205020404" pitchFamily="49" charset="0"/>
              </a:rPr>
              <a:t>) // </a:t>
            </a:r>
            <a:r>
              <a:rPr lang="en-US" sz="1600" b="1" dirty="0" err="1">
                <a:solidFill>
                  <a:srgbClr val="000000"/>
                </a:solidFill>
                <a:effectLst/>
                <a:latin typeface="Courier New" panose="02070309020205020404" pitchFamily="49" charset="0"/>
              </a:rPr>
              <a:t>batch_size</a:t>
            </a:r>
            <a:endParaRPr lang="en-US" sz="1600" b="1" dirty="0">
              <a:solidFill>
                <a:srgbClr val="000000"/>
              </a:solidFill>
              <a:effectLst/>
              <a:latin typeface="Courier New" panose="02070309020205020404" pitchFamily="49" charset="0"/>
            </a:endParaRPr>
          </a:p>
          <a:p>
            <a:r>
              <a:rPr lang="en-US" sz="1600" b="1" dirty="0" err="1">
                <a:solidFill>
                  <a:srgbClr val="000000"/>
                </a:solidFill>
                <a:effectLst/>
                <a:latin typeface="Courier New" panose="02070309020205020404" pitchFamily="49" charset="0"/>
              </a:rPr>
              <a:t>val_samples_steps</a:t>
            </a:r>
            <a:r>
              <a:rPr lang="en-US" sz="1600" b="1" dirty="0">
                <a:solidFill>
                  <a:srgbClr val="000000"/>
                </a:solidFill>
                <a:effectLst/>
                <a:latin typeface="Courier New" panose="02070309020205020404" pitchFamily="49" charset="0"/>
              </a:rPr>
              <a:t> = </a:t>
            </a:r>
            <a:r>
              <a:rPr lang="en-US" sz="1600" b="1" dirty="0" err="1">
                <a:solidFill>
                  <a:srgbClr val="795E26"/>
                </a:solidFill>
                <a:effectLst/>
                <a:latin typeface="Courier New" panose="02070309020205020404" pitchFamily="49" charset="0"/>
              </a:rPr>
              <a:t>len</a:t>
            </a:r>
            <a:r>
              <a:rPr lang="en-US" sz="1600" b="1" dirty="0">
                <a:solidFill>
                  <a:srgbClr val="000000"/>
                </a:solidFill>
                <a:effectLst/>
                <a:latin typeface="Courier New" panose="02070309020205020404" pitchFamily="49" charset="0"/>
              </a:rPr>
              <a:t>(</a:t>
            </a:r>
            <a:r>
              <a:rPr lang="en-US" sz="1600" b="1" dirty="0" err="1">
                <a:solidFill>
                  <a:srgbClr val="000000"/>
                </a:solidFill>
                <a:effectLst/>
                <a:latin typeface="Courier New" panose="02070309020205020404" pitchFamily="49" charset="0"/>
              </a:rPr>
              <a:t>X_test</a:t>
            </a:r>
            <a:r>
              <a:rPr lang="en-US" sz="1600" b="1" dirty="0">
                <a:solidFill>
                  <a:srgbClr val="000000"/>
                </a:solidFill>
                <a:effectLst/>
                <a:latin typeface="Courier New" panose="02070309020205020404" pitchFamily="49" charset="0"/>
              </a:rPr>
              <a:t>) // </a:t>
            </a:r>
            <a:r>
              <a:rPr lang="en-US" sz="1600" b="1" dirty="0" err="1">
                <a:solidFill>
                  <a:srgbClr val="000000"/>
                </a:solidFill>
                <a:effectLst/>
                <a:latin typeface="Courier New" panose="02070309020205020404" pitchFamily="49" charset="0"/>
              </a:rPr>
              <a:t>batch_size</a:t>
            </a:r>
            <a:endParaRPr lang="en-US" sz="1600" b="1" dirty="0">
              <a:solidFill>
                <a:srgbClr val="000000"/>
              </a:solidFill>
              <a:effectLst/>
              <a:latin typeface="Courier New" panose="02070309020205020404" pitchFamily="49" charset="0"/>
            </a:endParaRPr>
          </a:p>
          <a:p>
            <a:endParaRPr lang="en-IN" sz="1600" b="1" dirty="0">
              <a:solidFill>
                <a:srgbClr val="000000"/>
              </a:solidFill>
              <a:effectLst/>
              <a:latin typeface="Courier New" panose="02070309020205020404" pitchFamily="49" charset="0"/>
            </a:endParaRPr>
          </a:p>
          <a:p>
            <a:r>
              <a:rPr lang="en-IN" sz="1600" b="1" dirty="0">
                <a:solidFill>
                  <a:srgbClr val="008000"/>
                </a:solidFill>
                <a:effectLst/>
                <a:latin typeface="Courier New" panose="02070309020205020404" pitchFamily="49" charset="0"/>
              </a:rPr>
              <a:t># Defining a helper function to reduce the learning rate each time</a:t>
            </a:r>
            <a:endParaRPr lang="en-IN" sz="1600" b="1" dirty="0">
              <a:solidFill>
                <a:srgbClr val="000000"/>
              </a:solidFill>
              <a:effectLst/>
              <a:latin typeface="Courier New" panose="02070309020205020404" pitchFamily="49" charset="0"/>
            </a:endParaRPr>
          </a:p>
          <a:p>
            <a:r>
              <a:rPr lang="en-IN" sz="1600" b="1" dirty="0">
                <a:solidFill>
                  <a:srgbClr val="008000"/>
                </a:solidFill>
                <a:effectLst/>
                <a:latin typeface="Courier New" panose="02070309020205020404" pitchFamily="49" charset="0"/>
              </a:rPr>
              <a:t># the learning plateaus</a:t>
            </a:r>
            <a:endParaRPr lang="en-IN" sz="1600" b="1" dirty="0">
              <a:solidFill>
                <a:srgbClr val="000000"/>
              </a:solidFill>
              <a:effectLst/>
              <a:latin typeface="Courier New" panose="02070309020205020404" pitchFamily="49" charset="0"/>
            </a:endParaRPr>
          </a:p>
          <a:p>
            <a:r>
              <a:rPr lang="en-IN" sz="1600" b="1" dirty="0" err="1">
                <a:solidFill>
                  <a:srgbClr val="000000"/>
                </a:solidFill>
                <a:effectLst/>
                <a:latin typeface="Courier New" panose="02070309020205020404" pitchFamily="49" charset="0"/>
              </a:rPr>
              <a:t>reduce_alpha</a:t>
            </a:r>
            <a:r>
              <a:rPr lang="en-IN" sz="1600" b="1" dirty="0">
                <a:solidFill>
                  <a:srgbClr val="000000"/>
                </a:solidFill>
                <a:effectLst/>
                <a:latin typeface="Courier New" panose="02070309020205020404" pitchFamily="49" charset="0"/>
              </a:rPr>
              <a:t> = </a:t>
            </a:r>
            <a:r>
              <a:rPr lang="en-IN" sz="1600" b="1" dirty="0" err="1">
                <a:solidFill>
                  <a:srgbClr val="000000"/>
                </a:solidFill>
                <a:effectLst/>
                <a:latin typeface="Courier New" panose="02070309020205020404" pitchFamily="49" charset="0"/>
              </a:rPr>
              <a:t>ReduceLROnPlateau</a:t>
            </a:r>
            <a:r>
              <a:rPr lang="en-IN" sz="1600" b="1" dirty="0">
                <a:solidFill>
                  <a:srgbClr val="000000"/>
                </a:solidFill>
                <a:effectLst/>
                <a:latin typeface="Courier New" panose="02070309020205020404" pitchFamily="49" charset="0"/>
              </a:rPr>
              <a:t>(monitor =</a:t>
            </a:r>
            <a:r>
              <a:rPr lang="en-IN" sz="1600" b="1" dirty="0">
                <a:solidFill>
                  <a:srgbClr val="A31515"/>
                </a:solidFill>
                <a:effectLst/>
                <a:latin typeface="Courier New" panose="02070309020205020404" pitchFamily="49" charset="0"/>
              </a:rPr>
              <a:t>'</a:t>
            </a:r>
            <a:r>
              <a:rPr lang="en-IN" sz="1600" b="1" dirty="0" err="1">
                <a:solidFill>
                  <a:srgbClr val="A31515"/>
                </a:solidFill>
                <a:effectLst/>
                <a:latin typeface="Courier New" panose="02070309020205020404" pitchFamily="49" charset="0"/>
              </a:rPr>
              <a:t>val_loss</a:t>
            </a:r>
            <a:r>
              <a:rPr lang="en-IN" sz="1600" b="1" dirty="0">
                <a:solidFill>
                  <a:srgbClr val="A31515"/>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factor = </a:t>
            </a:r>
            <a:r>
              <a:rPr lang="en-IN" sz="1600" b="1" dirty="0">
                <a:solidFill>
                  <a:srgbClr val="116644"/>
                </a:solidFill>
                <a:effectLst/>
                <a:latin typeface="Courier New" panose="02070309020205020404" pitchFamily="49" charset="0"/>
              </a:rPr>
              <a:t>0.2</a:t>
            </a:r>
            <a:r>
              <a:rPr lang="en-IN" sz="1600" b="1" dirty="0">
                <a:solidFill>
                  <a:srgbClr val="000000"/>
                </a:solidFill>
                <a:effectLst/>
                <a:latin typeface="Courier New" panose="02070309020205020404" pitchFamily="49" charset="0"/>
              </a:rPr>
              <a:t>,patience = </a:t>
            </a:r>
            <a:r>
              <a:rPr lang="en-IN" sz="1600" b="1" dirty="0">
                <a:solidFill>
                  <a:srgbClr val="116644"/>
                </a:solidFill>
                <a:effectLst/>
                <a:latin typeface="Courier New" panose="02070309020205020404" pitchFamily="49" charset="0"/>
              </a:rPr>
              <a:t>1</a:t>
            </a:r>
            <a:r>
              <a:rPr lang="en-IN" sz="1600" b="1" dirty="0">
                <a:solidFill>
                  <a:srgbClr val="000000"/>
                </a:solidFill>
                <a:effectLst/>
                <a:latin typeface="Courier New" panose="02070309020205020404" pitchFamily="49" charset="0"/>
              </a:rPr>
              <a:t>, </a:t>
            </a:r>
            <a:r>
              <a:rPr lang="en-IN" sz="1600" b="1" dirty="0" err="1">
                <a:solidFill>
                  <a:srgbClr val="000000"/>
                </a:solidFill>
                <a:effectLst/>
                <a:latin typeface="Courier New" panose="02070309020205020404" pitchFamily="49" charset="0"/>
              </a:rPr>
              <a:t>min_lr</a:t>
            </a:r>
            <a:r>
              <a:rPr lang="en-IN" sz="1600" b="1" dirty="0">
                <a:solidFill>
                  <a:srgbClr val="000000"/>
                </a:solidFill>
                <a:effectLst/>
                <a:latin typeface="Courier New" panose="02070309020205020404" pitchFamily="49" charset="0"/>
              </a:rPr>
              <a:t> = </a:t>
            </a:r>
            <a:r>
              <a:rPr lang="en-IN" sz="1600" b="1" dirty="0">
                <a:solidFill>
                  <a:srgbClr val="116644"/>
                </a:solidFill>
                <a:effectLst/>
                <a:latin typeface="Courier New" panose="02070309020205020404" pitchFamily="49" charset="0"/>
              </a:rPr>
              <a:t>0.001</a:t>
            </a:r>
            <a:r>
              <a:rPr lang="en-IN" sz="1600" b="1" dirty="0">
                <a:solidFill>
                  <a:srgbClr val="000000"/>
                </a:solidFill>
                <a:effectLst/>
                <a:latin typeface="Courier New" panose="02070309020205020404" pitchFamily="49" charset="0"/>
              </a:rPr>
              <a:t>)</a:t>
            </a:r>
          </a:p>
          <a:p>
            <a:r>
              <a:rPr lang="en-IN" sz="1600" b="1" dirty="0">
                <a:solidFill>
                  <a:srgbClr val="008000"/>
                </a:solidFill>
                <a:effectLst/>
                <a:latin typeface="Courier New" panose="02070309020205020404" pitchFamily="49" charset="0"/>
              </a:rPr>
              <a:t># stop </a:t>
            </a:r>
            <a:r>
              <a:rPr lang="en-IN" sz="1600" b="1" dirty="0" err="1">
                <a:solidFill>
                  <a:srgbClr val="008000"/>
                </a:solidFill>
                <a:effectLst/>
                <a:latin typeface="Courier New" panose="02070309020205020404" pitchFamily="49" charset="0"/>
              </a:rPr>
              <a:t>traning</a:t>
            </a:r>
            <a:r>
              <a:rPr lang="en-IN" sz="1600" b="1" dirty="0">
                <a:solidFill>
                  <a:srgbClr val="008000"/>
                </a:solidFill>
                <a:effectLst/>
                <a:latin typeface="Courier New" panose="02070309020205020404" pitchFamily="49" charset="0"/>
              </a:rPr>
              <a:t> if there increase in loss</a:t>
            </a:r>
            <a:endParaRPr lang="en-IN" sz="1600" b="1" dirty="0">
              <a:solidFill>
                <a:srgbClr val="000000"/>
              </a:solidFill>
              <a:effectLst/>
              <a:latin typeface="Courier New" panose="02070309020205020404" pitchFamily="49" charset="0"/>
            </a:endParaRPr>
          </a:p>
          <a:p>
            <a:r>
              <a:rPr lang="en-IN" sz="1600" b="1" dirty="0">
                <a:solidFill>
                  <a:srgbClr val="000000"/>
                </a:solidFill>
                <a:effectLst/>
                <a:latin typeface="Courier New" panose="02070309020205020404" pitchFamily="49" charset="0"/>
              </a:rPr>
              <a:t>es = </a:t>
            </a:r>
            <a:r>
              <a:rPr lang="en-IN" sz="1600" b="1" dirty="0" err="1">
                <a:solidFill>
                  <a:srgbClr val="000000"/>
                </a:solidFill>
                <a:effectLst/>
                <a:latin typeface="Courier New" panose="02070309020205020404" pitchFamily="49" charset="0"/>
              </a:rPr>
              <a:t>EarlyStopping</a:t>
            </a:r>
            <a:r>
              <a:rPr lang="en-IN" sz="1600" b="1" dirty="0">
                <a:solidFill>
                  <a:srgbClr val="000000"/>
                </a:solidFill>
                <a:effectLst/>
                <a:latin typeface="Courier New" panose="02070309020205020404" pitchFamily="49" charset="0"/>
              </a:rPr>
              <a:t>(monitor=</a:t>
            </a:r>
            <a:r>
              <a:rPr lang="en-IN" sz="1600" b="1" dirty="0">
                <a:solidFill>
                  <a:srgbClr val="A31515"/>
                </a:solidFill>
                <a:effectLst/>
                <a:latin typeface="Courier New" panose="02070309020205020404" pitchFamily="49" charset="0"/>
              </a:rPr>
              <a:t>'</a:t>
            </a:r>
            <a:r>
              <a:rPr lang="en-IN" sz="1600" b="1" dirty="0" err="1">
                <a:solidFill>
                  <a:srgbClr val="A31515"/>
                </a:solidFill>
                <a:effectLst/>
                <a:latin typeface="Courier New" panose="02070309020205020404" pitchFamily="49" charset="0"/>
              </a:rPr>
              <a:t>val_loss</a:t>
            </a:r>
            <a:r>
              <a:rPr lang="en-IN" sz="1600" b="1" dirty="0">
                <a:solidFill>
                  <a:srgbClr val="A31515"/>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mode=</a:t>
            </a:r>
            <a:r>
              <a:rPr lang="en-IN" sz="1600" b="1" dirty="0">
                <a:solidFill>
                  <a:srgbClr val="A31515"/>
                </a:solidFill>
                <a:effectLst/>
                <a:latin typeface="Courier New" panose="02070309020205020404" pitchFamily="49" charset="0"/>
              </a:rPr>
              <a:t>'min'</a:t>
            </a:r>
            <a:r>
              <a:rPr lang="en-IN" sz="1600" b="1" dirty="0">
                <a:solidFill>
                  <a:srgbClr val="000000"/>
                </a:solidFill>
                <a:effectLst/>
                <a:latin typeface="Courier New" panose="02070309020205020404" pitchFamily="49" charset="0"/>
              </a:rPr>
              <a:t>, verbose=</a:t>
            </a:r>
            <a:r>
              <a:rPr lang="en-IN" sz="1600" b="1" dirty="0">
                <a:solidFill>
                  <a:srgbClr val="116644"/>
                </a:solidFill>
                <a:effectLst/>
                <a:latin typeface="Courier New" panose="02070309020205020404" pitchFamily="49" charset="0"/>
              </a:rPr>
              <a:t>1</a:t>
            </a:r>
            <a:r>
              <a:rPr lang="en-IN" sz="1600" b="1" dirty="0">
                <a:solidFill>
                  <a:srgbClr val="000000"/>
                </a:solidFill>
                <a:effectLst/>
                <a:latin typeface="Courier New" panose="02070309020205020404" pitchFamily="49" charset="0"/>
              </a:rPr>
              <a:t>,patience=</a:t>
            </a:r>
            <a:r>
              <a:rPr lang="en-IN" sz="1600" b="1" dirty="0">
                <a:solidFill>
                  <a:srgbClr val="116644"/>
                </a:solidFill>
                <a:effectLst/>
                <a:latin typeface="Courier New" panose="02070309020205020404" pitchFamily="49" charset="0"/>
              </a:rPr>
              <a:t>2</a:t>
            </a:r>
            <a:r>
              <a:rPr lang="en-IN" sz="1600" b="1" dirty="0">
                <a:solidFill>
                  <a:srgbClr val="000000"/>
                </a:solidFill>
                <a:effectLst/>
                <a:latin typeface="Courier New" panose="02070309020205020404" pitchFamily="49" charset="0"/>
              </a:rPr>
              <a:t>)</a:t>
            </a:r>
          </a:p>
          <a:p>
            <a:r>
              <a:rPr lang="en-IN" sz="1600" b="1" dirty="0" err="1">
                <a:solidFill>
                  <a:srgbClr val="000000"/>
                </a:solidFill>
                <a:effectLst/>
                <a:latin typeface="Courier New" panose="02070309020205020404" pitchFamily="49" charset="0"/>
              </a:rPr>
              <a:t>callbacks</a:t>
            </a:r>
            <a:r>
              <a:rPr lang="en-IN" sz="1600" b="1" dirty="0">
                <a:solidFill>
                  <a:srgbClr val="000000"/>
                </a:solidFill>
                <a:effectLst/>
                <a:latin typeface="Courier New" panose="02070309020205020404" pitchFamily="49" charset="0"/>
              </a:rPr>
              <a:t> = [checkpoint, es, </a:t>
            </a:r>
            <a:r>
              <a:rPr lang="en-IN" sz="1600" b="1" dirty="0" err="1">
                <a:solidFill>
                  <a:srgbClr val="000000"/>
                </a:solidFill>
                <a:effectLst/>
                <a:latin typeface="Courier New" panose="02070309020205020404" pitchFamily="49" charset="0"/>
              </a:rPr>
              <a:t>reduce_alpha</a:t>
            </a:r>
            <a:r>
              <a:rPr lang="en-IN" sz="1600" b="1" dirty="0">
                <a:solidFill>
                  <a:srgbClr val="000000"/>
                </a:solidFill>
                <a:effectLst/>
                <a:latin typeface="Courier New" panose="02070309020205020404" pitchFamily="49" charset="0"/>
              </a:rPr>
              <a:t>]</a:t>
            </a:r>
          </a:p>
          <a:p>
            <a:endParaRPr lang="en-IN" sz="1600" b="1" dirty="0">
              <a:solidFill>
                <a:srgbClr val="000000"/>
              </a:solidFill>
              <a:latin typeface="Courier New" panose="02070309020205020404" pitchFamily="49" charset="0"/>
            </a:endParaRPr>
          </a:p>
          <a:p>
            <a:r>
              <a:rPr lang="en-IN" sz="1600" b="1" dirty="0">
                <a:solidFill>
                  <a:srgbClr val="008000"/>
                </a:solidFill>
                <a:effectLst/>
                <a:latin typeface="Courier New" panose="02070309020205020404" pitchFamily="49" charset="0"/>
              </a:rPr>
              <a:t># in which the loss decreases</a:t>
            </a:r>
            <a:endParaRPr lang="en-IN" sz="1600" b="1" dirty="0">
              <a:solidFill>
                <a:srgbClr val="000000"/>
              </a:solidFill>
              <a:effectLst/>
              <a:latin typeface="Courier New" panose="02070309020205020404" pitchFamily="49" charset="0"/>
            </a:endParaRPr>
          </a:p>
          <a:p>
            <a:r>
              <a:rPr lang="en-IN" sz="1600" b="1" dirty="0" err="1">
                <a:solidFill>
                  <a:srgbClr val="000000"/>
                </a:solidFill>
                <a:effectLst/>
                <a:latin typeface="Courier New" panose="02070309020205020404" pitchFamily="49" charset="0"/>
              </a:rPr>
              <a:t>filepath</a:t>
            </a:r>
            <a:r>
              <a:rPr lang="en-IN" sz="1600" b="1" dirty="0">
                <a:solidFill>
                  <a:srgbClr val="000000"/>
                </a:solidFill>
                <a:effectLst/>
                <a:latin typeface="Courier New" panose="02070309020205020404" pitchFamily="49" charset="0"/>
              </a:rPr>
              <a:t> = project_path+</a:t>
            </a:r>
            <a:r>
              <a:rPr lang="en-IN" sz="1600" b="1" dirty="0">
                <a:solidFill>
                  <a:srgbClr val="A31515"/>
                </a:solidFill>
                <a:effectLst/>
                <a:latin typeface="Courier New" panose="02070309020205020404" pitchFamily="49" charset="0"/>
              </a:rPr>
              <a:t>'NMT_model_enc_dec.h5'</a:t>
            </a:r>
            <a:endParaRPr lang="en-IN" sz="1600" b="1" dirty="0">
              <a:solidFill>
                <a:srgbClr val="000000"/>
              </a:solidFill>
              <a:effectLst/>
              <a:latin typeface="Courier New" panose="02070309020205020404" pitchFamily="49" charset="0"/>
            </a:endParaRPr>
          </a:p>
          <a:p>
            <a:r>
              <a:rPr lang="en-IN" sz="1600" b="1" dirty="0">
                <a:solidFill>
                  <a:srgbClr val="000000"/>
                </a:solidFill>
                <a:effectLst/>
                <a:latin typeface="Courier New" panose="02070309020205020404" pitchFamily="49" charset="0"/>
              </a:rPr>
              <a:t>checkpoint = </a:t>
            </a:r>
            <a:r>
              <a:rPr lang="en-IN" sz="1600" b="1" dirty="0" err="1">
                <a:solidFill>
                  <a:srgbClr val="000000"/>
                </a:solidFill>
                <a:effectLst/>
                <a:latin typeface="Courier New" panose="02070309020205020404" pitchFamily="49" charset="0"/>
              </a:rPr>
              <a:t>ModelCheckpoint</a:t>
            </a:r>
            <a:r>
              <a:rPr lang="en-IN" sz="1600" b="1" dirty="0">
                <a:solidFill>
                  <a:srgbClr val="000000"/>
                </a:solidFill>
                <a:effectLst/>
                <a:latin typeface="Courier New" panose="02070309020205020404" pitchFamily="49" charset="0"/>
              </a:rPr>
              <a:t>(</a:t>
            </a:r>
            <a:r>
              <a:rPr lang="en-IN" sz="1600" b="1" dirty="0" err="1">
                <a:solidFill>
                  <a:srgbClr val="000000"/>
                </a:solidFill>
                <a:effectLst/>
                <a:latin typeface="Courier New" panose="02070309020205020404" pitchFamily="49" charset="0"/>
              </a:rPr>
              <a:t>filepath</a:t>
            </a:r>
            <a:r>
              <a:rPr lang="en-IN" sz="1600" b="1" dirty="0">
                <a:solidFill>
                  <a:srgbClr val="000000"/>
                </a:solidFill>
                <a:effectLst/>
                <a:latin typeface="Courier New" panose="02070309020205020404" pitchFamily="49" charset="0"/>
              </a:rPr>
              <a:t>, monitor=</a:t>
            </a:r>
            <a:r>
              <a:rPr lang="en-IN" sz="1600" b="1" dirty="0">
                <a:solidFill>
                  <a:srgbClr val="A31515"/>
                </a:solidFill>
                <a:effectLst/>
                <a:latin typeface="Courier New" panose="02070309020205020404" pitchFamily="49" charset="0"/>
              </a:rPr>
              <a:t>'</a:t>
            </a:r>
            <a:r>
              <a:rPr lang="en-IN" sz="1600" b="1" dirty="0" err="1">
                <a:solidFill>
                  <a:srgbClr val="A31515"/>
                </a:solidFill>
                <a:effectLst/>
                <a:latin typeface="Courier New" panose="02070309020205020404" pitchFamily="49" charset="0"/>
              </a:rPr>
              <a:t>val_loss</a:t>
            </a:r>
            <a:r>
              <a:rPr lang="en-IN" sz="1600" b="1" dirty="0">
                <a:solidFill>
                  <a:srgbClr val="A31515"/>
                </a:solidFill>
                <a:effectLst/>
                <a:latin typeface="Courier New" panose="02070309020205020404" pitchFamily="49" charset="0"/>
              </a:rPr>
              <a:t>'</a:t>
            </a:r>
            <a:r>
              <a:rPr lang="en-IN" sz="1600" b="1" dirty="0">
                <a:solidFill>
                  <a:srgbClr val="000000"/>
                </a:solidFill>
                <a:effectLst/>
                <a:latin typeface="Courier New" panose="02070309020205020404" pitchFamily="49" charset="0"/>
              </a:rPr>
              <a:t>, verbose=</a:t>
            </a:r>
            <a:r>
              <a:rPr lang="en-IN" sz="1600" b="1" dirty="0">
                <a:solidFill>
                  <a:srgbClr val="116644"/>
                </a:solidFill>
                <a:effectLst/>
                <a:latin typeface="Courier New" panose="02070309020205020404" pitchFamily="49" charset="0"/>
              </a:rPr>
              <a:t>1</a:t>
            </a:r>
            <a:r>
              <a:rPr lang="en-IN" sz="1600" b="1" dirty="0">
                <a:solidFill>
                  <a:srgbClr val="000000"/>
                </a:solidFill>
                <a:effectLst/>
                <a:latin typeface="Courier New" panose="02070309020205020404" pitchFamily="49" charset="0"/>
              </a:rPr>
              <a:t>, </a:t>
            </a:r>
            <a:r>
              <a:rPr lang="en-IN" sz="1600" b="1" dirty="0" err="1">
                <a:solidFill>
                  <a:srgbClr val="000000"/>
                </a:solidFill>
                <a:effectLst/>
                <a:latin typeface="Courier New" panose="02070309020205020404" pitchFamily="49" charset="0"/>
              </a:rPr>
              <a:t>save_best_only</a:t>
            </a:r>
            <a:r>
              <a:rPr lang="en-IN" sz="1600" b="1" dirty="0">
                <a:solidFill>
                  <a:srgbClr val="000000"/>
                </a:solidFill>
                <a:effectLst/>
                <a:latin typeface="Courier New" panose="02070309020205020404" pitchFamily="49" charset="0"/>
              </a:rPr>
              <a:t>=</a:t>
            </a:r>
            <a:r>
              <a:rPr lang="en-IN" sz="1600" b="1" dirty="0">
                <a:solidFill>
                  <a:srgbClr val="0000FF"/>
                </a:solidFill>
                <a:effectLst/>
                <a:latin typeface="Courier New" panose="02070309020205020404" pitchFamily="49" charset="0"/>
              </a:rPr>
              <a:t>True</a:t>
            </a:r>
            <a:r>
              <a:rPr lang="en-IN" sz="1600" b="1" dirty="0">
                <a:solidFill>
                  <a:srgbClr val="000000"/>
                </a:solidFill>
                <a:effectLst/>
                <a:latin typeface="Courier New" panose="02070309020205020404" pitchFamily="49" charset="0"/>
              </a:rPr>
              <a:t>, mode=</a:t>
            </a:r>
            <a:r>
              <a:rPr lang="en-IN" sz="1600" b="1" dirty="0">
                <a:solidFill>
                  <a:srgbClr val="A31515"/>
                </a:solidFill>
                <a:effectLst/>
                <a:latin typeface="Courier New" panose="02070309020205020404" pitchFamily="49" charset="0"/>
              </a:rPr>
              <a:t>'min'</a:t>
            </a:r>
            <a:r>
              <a:rPr lang="en-IN" sz="1600" b="1"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35898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04E8-740A-4872-9783-DBFBD30545E0}"/>
              </a:ext>
            </a:extLst>
          </p:cNvPr>
          <p:cNvSpPr>
            <a:spLocks noGrp="1"/>
          </p:cNvSpPr>
          <p:nvPr>
            <p:ph type="title"/>
          </p:nvPr>
        </p:nvSpPr>
        <p:spPr/>
        <p:txBody>
          <a:bodyPr/>
          <a:lstStyle/>
          <a:p>
            <a:r>
              <a:rPr lang="en-IN" dirty="0"/>
              <a:t>Translation results</a:t>
            </a:r>
          </a:p>
        </p:txBody>
      </p:sp>
      <p:sp>
        <p:nvSpPr>
          <p:cNvPr id="3" name="Slide Number Placeholder 2">
            <a:extLst>
              <a:ext uri="{FF2B5EF4-FFF2-40B4-BE49-F238E27FC236}">
                <a16:creationId xmlns:a16="http://schemas.microsoft.com/office/drawing/2014/main" id="{351F2846-EDD4-43D3-A4E5-0F8CBA467025}"/>
              </a:ext>
            </a:extLst>
          </p:cNvPr>
          <p:cNvSpPr>
            <a:spLocks noGrp="1"/>
          </p:cNvSpPr>
          <p:nvPr>
            <p:ph type="sldNum" sz="quarter" idx="12"/>
          </p:nvPr>
        </p:nvSpPr>
        <p:spPr/>
        <p:txBody>
          <a:bodyPr/>
          <a:lstStyle/>
          <a:p>
            <a:fld id="{84D792B7-0397-C047-AE12-1A03F7E3DC83}" type="slidenum">
              <a:rPr lang="en-US" smtClean="0"/>
              <a:t>18</a:t>
            </a:fld>
            <a:endParaRPr lang="en-US" dirty="0"/>
          </a:p>
        </p:txBody>
      </p:sp>
      <p:sp>
        <p:nvSpPr>
          <p:cNvPr id="4" name="Footer Placeholder 3">
            <a:extLst>
              <a:ext uri="{FF2B5EF4-FFF2-40B4-BE49-F238E27FC236}">
                <a16:creationId xmlns:a16="http://schemas.microsoft.com/office/drawing/2014/main" id="{6C25AA68-F6A1-4573-8FCA-336545E08A05}"/>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8A0A3331-9622-44E5-862A-FB525CDFBB00}"/>
              </a:ext>
            </a:extLst>
          </p:cNvPr>
          <p:cNvSpPr>
            <a:spLocks noGrp="1"/>
          </p:cNvSpPr>
          <p:nvPr>
            <p:ph type="dt" sz="half" idx="10"/>
          </p:nvPr>
        </p:nvSpPr>
        <p:spPr/>
        <p:txBody>
          <a:bodyPr/>
          <a:lstStyle/>
          <a:p>
            <a:r>
              <a:rPr lang="en-US"/>
              <a:t>20XX</a:t>
            </a:r>
            <a:endParaRPr lang="en-US" dirty="0"/>
          </a:p>
        </p:txBody>
      </p:sp>
      <p:pic>
        <p:nvPicPr>
          <p:cNvPr id="7" name="Picture 6">
            <a:extLst>
              <a:ext uri="{FF2B5EF4-FFF2-40B4-BE49-F238E27FC236}">
                <a16:creationId xmlns:a16="http://schemas.microsoft.com/office/drawing/2014/main" id="{637A3006-7B61-4795-8E0A-98313DFFF79A}"/>
              </a:ext>
            </a:extLst>
          </p:cNvPr>
          <p:cNvPicPr>
            <a:picLocks noChangeAspect="1"/>
          </p:cNvPicPr>
          <p:nvPr/>
        </p:nvPicPr>
        <p:blipFill>
          <a:blip r:embed="rId2"/>
          <a:stretch>
            <a:fillRect/>
          </a:stretch>
        </p:blipFill>
        <p:spPr>
          <a:xfrm>
            <a:off x="634434" y="1287358"/>
            <a:ext cx="10463167" cy="4534293"/>
          </a:xfrm>
          <a:prstGeom prst="rect">
            <a:avLst/>
          </a:prstGeom>
        </p:spPr>
      </p:pic>
    </p:spTree>
    <p:extLst>
      <p:ext uri="{BB962C8B-B14F-4D97-AF65-F5344CB8AC3E}">
        <p14:creationId xmlns:p14="http://schemas.microsoft.com/office/powerpoint/2010/main" val="2609418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67BB-C1DE-476B-AD72-64EFD52A02C6}"/>
              </a:ext>
            </a:extLst>
          </p:cNvPr>
          <p:cNvSpPr>
            <a:spLocks noGrp="1"/>
          </p:cNvSpPr>
          <p:nvPr>
            <p:ph type="title"/>
          </p:nvPr>
        </p:nvSpPr>
        <p:spPr/>
        <p:txBody>
          <a:bodyPr/>
          <a:lstStyle/>
          <a:p>
            <a:r>
              <a:rPr lang="en-IN" dirty="0"/>
              <a:t>Translation results</a:t>
            </a:r>
          </a:p>
        </p:txBody>
      </p:sp>
      <p:sp>
        <p:nvSpPr>
          <p:cNvPr id="3" name="Slide Number Placeholder 2">
            <a:extLst>
              <a:ext uri="{FF2B5EF4-FFF2-40B4-BE49-F238E27FC236}">
                <a16:creationId xmlns:a16="http://schemas.microsoft.com/office/drawing/2014/main" id="{58C9E5C2-55CA-4097-AB4C-244D521416C0}"/>
              </a:ext>
            </a:extLst>
          </p:cNvPr>
          <p:cNvSpPr>
            <a:spLocks noGrp="1"/>
          </p:cNvSpPr>
          <p:nvPr>
            <p:ph type="sldNum" sz="quarter" idx="12"/>
          </p:nvPr>
        </p:nvSpPr>
        <p:spPr/>
        <p:txBody>
          <a:bodyPr/>
          <a:lstStyle/>
          <a:p>
            <a:fld id="{84D792B7-0397-C047-AE12-1A03F7E3DC83}" type="slidenum">
              <a:rPr lang="en-US" smtClean="0"/>
              <a:t>19</a:t>
            </a:fld>
            <a:endParaRPr lang="en-US" dirty="0"/>
          </a:p>
        </p:txBody>
      </p:sp>
      <p:sp>
        <p:nvSpPr>
          <p:cNvPr id="4" name="Footer Placeholder 3">
            <a:extLst>
              <a:ext uri="{FF2B5EF4-FFF2-40B4-BE49-F238E27FC236}">
                <a16:creationId xmlns:a16="http://schemas.microsoft.com/office/drawing/2014/main" id="{EBC63B3B-B426-4716-9182-E4B992EB3CEA}"/>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1F209B2B-13C6-4370-9B3D-51CA5F6ACA3A}"/>
              </a:ext>
            </a:extLst>
          </p:cNvPr>
          <p:cNvSpPr>
            <a:spLocks noGrp="1"/>
          </p:cNvSpPr>
          <p:nvPr>
            <p:ph type="dt" sz="half" idx="10"/>
          </p:nvPr>
        </p:nvSpPr>
        <p:spPr/>
        <p:txBody>
          <a:bodyPr/>
          <a:lstStyle/>
          <a:p>
            <a:r>
              <a:rPr lang="en-US"/>
              <a:t>20XX</a:t>
            </a:r>
            <a:endParaRPr lang="en-US" dirty="0"/>
          </a:p>
        </p:txBody>
      </p:sp>
      <p:pic>
        <p:nvPicPr>
          <p:cNvPr id="7" name="Picture 6">
            <a:extLst>
              <a:ext uri="{FF2B5EF4-FFF2-40B4-BE49-F238E27FC236}">
                <a16:creationId xmlns:a16="http://schemas.microsoft.com/office/drawing/2014/main" id="{F01DDDDE-FF97-4765-8E56-08DB1451E390}"/>
              </a:ext>
            </a:extLst>
          </p:cNvPr>
          <p:cNvPicPr>
            <a:picLocks noChangeAspect="1"/>
          </p:cNvPicPr>
          <p:nvPr/>
        </p:nvPicPr>
        <p:blipFill>
          <a:blip r:embed="rId2"/>
          <a:stretch>
            <a:fillRect/>
          </a:stretch>
        </p:blipFill>
        <p:spPr>
          <a:xfrm>
            <a:off x="544156" y="1130322"/>
            <a:ext cx="5204911" cy="5281118"/>
          </a:xfrm>
          <a:prstGeom prst="rect">
            <a:avLst/>
          </a:prstGeom>
        </p:spPr>
      </p:pic>
      <p:pic>
        <p:nvPicPr>
          <p:cNvPr id="9" name="Picture 8">
            <a:extLst>
              <a:ext uri="{FF2B5EF4-FFF2-40B4-BE49-F238E27FC236}">
                <a16:creationId xmlns:a16="http://schemas.microsoft.com/office/drawing/2014/main" id="{9389A90E-FF23-4A9F-87D9-DE1CD447462A}"/>
              </a:ext>
            </a:extLst>
          </p:cNvPr>
          <p:cNvPicPr>
            <a:picLocks noChangeAspect="1"/>
          </p:cNvPicPr>
          <p:nvPr/>
        </p:nvPicPr>
        <p:blipFill>
          <a:blip r:embed="rId3"/>
          <a:stretch>
            <a:fillRect/>
          </a:stretch>
        </p:blipFill>
        <p:spPr>
          <a:xfrm>
            <a:off x="6442935" y="1126268"/>
            <a:ext cx="4798806" cy="5285172"/>
          </a:xfrm>
          <a:prstGeom prst="rect">
            <a:avLst/>
          </a:prstGeom>
        </p:spPr>
      </p:pic>
    </p:spTree>
    <p:extLst>
      <p:ext uri="{BB962C8B-B14F-4D97-AF65-F5344CB8AC3E}">
        <p14:creationId xmlns:p14="http://schemas.microsoft.com/office/powerpoint/2010/main" val="655098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BBD9FBF-BDEA-E2A9-5AC0-F365EF1CA195}"/>
              </a:ext>
            </a:extLst>
          </p:cNvPr>
          <p:cNvSpPr>
            <a:spLocks noGrp="1"/>
          </p:cNvSpPr>
          <p:nvPr>
            <p:ph type="title"/>
          </p:nvPr>
        </p:nvSpPr>
        <p:spPr/>
        <p:txBody>
          <a:bodyPr/>
          <a:lstStyle/>
          <a:p>
            <a:r>
              <a:rPr lang="en-US" dirty="0"/>
              <a:t>Agenda</a:t>
            </a:r>
          </a:p>
        </p:txBody>
      </p:sp>
      <p:pic>
        <p:nvPicPr>
          <p:cNvPr id="6" name="Picture Placeholder 5">
            <a:extLst>
              <a:ext uri="{FF2B5EF4-FFF2-40B4-BE49-F238E27FC236}">
                <a16:creationId xmlns:a16="http://schemas.microsoft.com/office/drawing/2014/main" id="{51A06734-9234-687F-E232-56B8B04C890F}"/>
              </a:ext>
            </a:extLst>
          </p:cNvPr>
          <p:cNvPicPr>
            <a:picLocks noGrp="1" noChangeAspect="1"/>
          </p:cNvPicPr>
          <p:nvPr>
            <p:ph type="pic" sz="quarter" idx="13"/>
          </p:nvPr>
        </p:nvPicPr>
        <p:blipFill rotWithShape="1">
          <a:blip r:embed="rId2"/>
          <a:srcRect l="8075" t="8835" r="4381" b="8835"/>
          <a:stretch/>
        </p:blipFill>
        <p:spPr>
          <a:xfrm>
            <a:off x="1" y="3810"/>
            <a:ext cx="4856184" cy="6850379"/>
          </a:xfrm>
        </p:spPr>
      </p:pic>
      <p:graphicFrame>
        <p:nvGraphicFramePr>
          <p:cNvPr id="11" name="Table 11">
            <a:extLst>
              <a:ext uri="{FF2B5EF4-FFF2-40B4-BE49-F238E27FC236}">
                <a16:creationId xmlns:a16="http://schemas.microsoft.com/office/drawing/2014/main" id="{0B69E8E6-9D16-D9E3-B5C1-6F6E6588BF6A}"/>
              </a:ext>
            </a:extLst>
          </p:cNvPr>
          <p:cNvGraphicFramePr>
            <a:graphicFrameLocks noGrp="1"/>
          </p:cNvGraphicFramePr>
          <p:nvPr>
            <p:ph idx="1"/>
            <p:extLst>
              <p:ext uri="{D42A27DB-BD31-4B8C-83A1-F6EECF244321}">
                <p14:modId xmlns:p14="http://schemas.microsoft.com/office/powerpoint/2010/main" val="1575184766"/>
              </p:ext>
            </p:extLst>
          </p:nvPr>
        </p:nvGraphicFramePr>
        <p:xfrm>
          <a:off x="4856163" y="2212975"/>
          <a:ext cx="7335836" cy="4645025"/>
        </p:xfrm>
        <a:graphic>
          <a:graphicData uri="http://schemas.openxmlformats.org/drawingml/2006/table">
            <a:tbl>
              <a:tblPr firstRow="1" bandRow="1"/>
              <a:tblGrid>
                <a:gridCol w="797877">
                  <a:extLst>
                    <a:ext uri="{9D8B030D-6E8A-4147-A177-3AD203B41FA5}">
                      <a16:colId xmlns:a16="http://schemas.microsoft.com/office/drawing/2014/main" val="1680321436"/>
                    </a:ext>
                  </a:extLst>
                </a:gridCol>
                <a:gridCol w="6537959">
                  <a:extLst>
                    <a:ext uri="{9D8B030D-6E8A-4147-A177-3AD203B41FA5}">
                      <a16:colId xmlns:a16="http://schemas.microsoft.com/office/drawing/2014/main" val="1621479666"/>
                    </a:ext>
                  </a:extLst>
                </a:gridCol>
              </a:tblGrid>
              <a:tr h="929005">
                <a:tc>
                  <a:txBody>
                    <a:bodyPr/>
                    <a:lstStyle/>
                    <a:p>
                      <a:pPr algn="ctr"/>
                      <a:r>
                        <a:rPr lang="en-US" sz="2400" dirty="0">
                          <a:latin typeface="+mj-lt"/>
                        </a:rPr>
                        <a:t>1</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Data scraping</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8244635"/>
                  </a:ext>
                </a:extLst>
              </a:tr>
              <a:tr h="929005">
                <a:tc>
                  <a:txBody>
                    <a:bodyPr/>
                    <a:lstStyle/>
                    <a:p>
                      <a:pPr algn="ctr"/>
                      <a:r>
                        <a:rPr lang="en-US" sz="2400" dirty="0">
                          <a:latin typeface="+mj-lt"/>
                        </a:rPr>
                        <a:t>2</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Felix Titling" panose="020F0502020204030204" pitchFamily="34" charset="0"/>
                          <a:cs typeface="Felix Titling" panose="020F0502020204030204" pitchFamily="34" charset="0"/>
                        </a:rPr>
                        <a:t>QuestionS</a:t>
                      </a:r>
                      <a:r>
                        <a:rPr lang="en-US" sz="2400" dirty="0">
                          <a:latin typeface="Felix Titling" panose="020F0502020204030204" pitchFamily="34" charset="0"/>
                          <a:cs typeface="Felix Titling" panose="020F0502020204030204" pitchFamily="34" charset="0"/>
                        </a:rPr>
                        <a:t> Collection</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0913436"/>
                  </a:ext>
                </a:extLst>
              </a:tr>
              <a:tr h="929005">
                <a:tc>
                  <a:txBody>
                    <a:bodyPr/>
                    <a:lstStyle/>
                    <a:p>
                      <a:pPr algn="ctr"/>
                      <a:r>
                        <a:rPr lang="en-US" sz="2400" dirty="0">
                          <a:latin typeface="+mj-lt"/>
                        </a:rPr>
                        <a:t>3</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Translation</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8392374"/>
                  </a:ext>
                </a:extLst>
              </a:tr>
              <a:tr h="929005">
                <a:tc>
                  <a:txBody>
                    <a:bodyPr/>
                    <a:lstStyle/>
                    <a:p>
                      <a:pPr algn="ctr"/>
                      <a:r>
                        <a:rPr lang="en-US" sz="2400" dirty="0">
                          <a:latin typeface="+mj-lt"/>
                        </a:rPr>
                        <a:t>4</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Finetuning</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282632"/>
                  </a:ext>
                </a:extLst>
              </a:tr>
              <a:tr h="929005">
                <a:tc>
                  <a:txBody>
                    <a:bodyPr/>
                    <a:lstStyle/>
                    <a:p>
                      <a:pPr algn="ctr"/>
                      <a:r>
                        <a:rPr lang="en-US" sz="2400" dirty="0">
                          <a:latin typeface="+mj-lt"/>
                        </a:rPr>
                        <a:t>5</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Deployment</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12909531"/>
                  </a:ext>
                </a:extLst>
              </a:tr>
            </a:tbl>
          </a:graphicData>
        </a:graphic>
      </p:graphicFrame>
    </p:spTree>
    <p:extLst>
      <p:ext uri="{BB962C8B-B14F-4D97-AF65-F5344CB8AC3E}">
        <p14:creationId xmlns:p14="http://schemas.microsoft.com/office/powerpoint/2010/main" val="370121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19C86-33A9-9600-DA3A-926F0E8A980F}"/>
              </a:ext>
            </a:extLst>
          </p:cNvPr>
          <p:cNvSpPr>
            <a:spLocks noGrp="1"/>
          </p:cNvSpPr>
          <p:nvPr>
            <p:ph type="title"/>
          </p:nvPr>
        </p:nvSpPr>
        <p:spPr/>
        <p:txBody>
          <a:bodyPr/>
          <a:lstStyle/>
          <a:p>
            <a:r>
              <a:rPr lang="en-US" sz="5400" dirty="0">
                <a:effectLst/>
                <a:latin typeface="Felix Titling" pitchFamily="82" charset="77"/>
              </a:rPr>
              <a:t>MODEL TRAINING</a:t>
            </a:r>
            <a:endParaRPr lang="en-US" sz="5400" dirty="0">
              <a:latin typeface="Felix Titling" pitchFamily="82" charset="77"/>
            </a:endParaRPr>
          </a:p>
        </p:txBody>
      </p:sp>
      <p:sp>
        <p:nvSpPr>
          <p:cNvPr id="4" name="Subtitle 3">
            <a:extLst>
              <a:ext uri="{FF2B5EF4-FFF2-40B4-BE49-F238E27FC236}">
                <a16:creationId xmlns:a16="http://schemas.microsoft.com/office/drawing/2014/main" id="{564C4B61-4FF1-B5E2-765D-7400F598617E}"/>
              </a:ext>
            </a:extLst>
          </p:cNvPr>
          <p:cNvSpPr>
            <a:spLocks noGrp="1"/>
          </p:cNvSpPr>
          <p:nvPr>
            <p:ph type="subTitle" idx="1"/>
          </p:nvPr>
        </p:nvSpPr>
        <p:spPr/>
        <p:txBody>
          <a:bodyPr>
            <a:normAutofit/>
          </a:bodyPr>
          <a:lstStyle/>
          <a:p>
            <a:pPr algn="ctr"/>
            <a:r>
              <a:rPr lang="en-US" dirty="0">
                <a:effectLst/>
                <a:latin typeface="Avenir Next LT Pro" panose="020B0504020202020204" pitchFamily="34" charset="77"/>
              </a:rPr>
              <a:t>DL FOR NLP</a:t>
            </a:r>
            <a:endParaRPr lang="en-US" dirty="0">
              <a:latin typeface="Avenir Next LT Pro" panose="020B0504020202020204" pitchFamily="34" charset="77"/>
            </a:endParaRPr>
          </a:p>
        </p:txBody>
      </p:sp>
      <p:pic>
        <p:nvPicPr>
          <p:cNvPr id="7" name="Picture Placeholder 6" descr="Front side of an apartment building in the city">
            <a:extLst>
              <a:ext uri="{FF2B5EF4-FFF2-40B4-BE49-F238E27FC236}">
                <a16:creationId xmlns:a16="http://schemas.microsoft.com/office/drawing/2014/main" id="{08CD0943-0707-E64B-AF0B-E420B4D0A1B1}"/>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8579"/>
                    </a14:imgEffect>
                    <a14:imgEffect>
                      <a14:saturation sat="91000"/>
                    </a14:imgEffect>
                    <a14:imgEffect>
                      <a14:brightnessContrast bright="1000" contrast="-45000"/>
                    </a14:imgEffect>
                  </a14:imgLayer>
                </a14:imgProps>
              </a:ext>
            </a:extLst>
          </a:blip>
          <a:srcRect/>
          <a:stretch/>
        </p:blipFill>
        <p:spPr>
          <a:prstGeom prst="rect">
            <a:avLst/>
          </a:prstGeom>
          <a:ln w="15875">
            <a:solidFill>
              <a:schemeClr val="tx1"/>
            </a:solidFill>
          </a:ln>
        </p:spPr>
      </p:pic>
      <p:sp>
        <p:nvSpPr>
          <p:cNvPr id="6" name="Slide Number Placeholder 5">
            <a:extLst>
              <a:ext uri="{FF2B5EF4-FFF2-40B4-BE49-F238E27FC236}">
                <a16:creationId xmlns:a16="http://schemas.microsoft.com/office/drawing/2014/main" id="{627018BA-623E-D51E-BE0E-F23E62CC335B}"/>
              </a:ext>
            </a:extLst>
          </p:cNvPr>
          <p:cNvSpPr>
            <a:spLocks noGrp="1"/>
          </p:cNvSpPr>
          <p:nvPr>
            <p:ph type="sldNum" sz="quarter" idx="12"/>
          </p:nvPr>
        </p:nvSpPr>
        <p:spPr/>
        <p:txBody>
          <a:bodyPr/>
          <a:lstStyle/>
          <a:p>
            <a:fld id="{84D792B7-0397-C047-AE12-1A03F7E3DC83}" type="slidenum">
              <a:rPr lang="en-US" smtClean="0"/>
              <a:pPr/>
              <a:t>20</a:t>
            </a:fld>
            <a:endParaRPr lang="en-US" dirty="0"/>
          </a:p>
        </p:txBody>
      </p:sp>
      <p:sp>
        <p:nvSpPr>
          <p:cNvPr id="5" name="Footer Placeholder 4">
            <a:extLst>
              <a:ext uri="{FF2B5EF4-FFF2-40B4-BE49-F238E27FC236}">
                <a16:creationId xmlns:a16="http://schemas.microsoft.com/office/drawing/2014/main" id="{847A5FDE-1153-51BC-BC63-9067CD01372E}"/>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BF97B505-A442-09AA-E04D-D58275607BA3}"/>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2146925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3A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04E8-740A-4872-9783-DBFBD30545E0}"/>
              </a:ext>
            </a:extLst>
          </p:cNvPr>
          <p:cNvSpPr>
            <a:spLocks noGrp="1"/>
          </p:cNvSpPr>
          <p:nvPr>
            <p:ph type="title"/>
          </p:nvPr>
        </p:nvSpPr>
        <p:spPr>
          <a:xfrm>
            <a:off x="428334" y="54864"/>
            <a:ext cx="11387148" cy="969264"/>
          </a:xfrm>
        </p:spPr>
        <p:txBody>
          <a:bodyPr/>
          <a:lstStyle/>
          <a:p>
            <a:r>
              <a:rPr lang="en-US" sz="2400" b="1" dirty="0">
                <a:solidFill>
                  <a:schemeClr val="bg1"/>
                </a:solidFill>
              </a:rPr>
              <a:t>process of fine-tuning the LLaVA model from Hugging Face, integrating adapters, and preparing the model for deployment</a:t>
            </a:r>
            <a:endParaRPr lang="en-IN" sz="2400" b="1" dirty="0">
              <a:solidFill>
                <a:schemeClr val="bg1"/>
              </a:solidFill>
            </a:endParaRPr>
          </a:p>
        </p:txBody>
      </p:sp>
      <p:sp>
        <p:nvSpPr>
          <p:cNvPr id="3" name="Slide Number Placeholder 2">
            <a:extLst>
              <a:ext uri="{FF2B5EF4-FFF2-40B4-BE49-F238E27FC236}">
                <a16:creationId xmlns:a16="http://schemas.microsoft.com/office/drawing/2014/main" id="{351F2846-EDD4-43D3-A4E5-0F8CBA467025}"/>
              </a:ext>
            </a:extLst>
          </p:cNvPr>
          <p:cNvSpPr>
            <a:spLocks noGrp="1"/>
          </p:cNvSpPr>
          <p:nvPr>
            <p:ph type="sldNum" sz="quarter" idx="12"/>
          </p:nvPr>
        </p:nvSpPr>
        <p:spPr/>
        <p:txBody>
          <a:bodyPr/>
          <a:lstStyle/>
          <a:p>
            <a:fld id="{84D792B7-0397-C047-AE12-1A03F7E3DC83}" type="slidenum">
              <a:rPr lang="en-US" smtClean="0"/>
              <a:t>21</a:t>
            </a:fld>
            <a:endParaRPr lang="en-US" dirty="0"/>
          </a:p>
        </p:txBody>
      </p:sp>
      <p:sp>
        <p:nvSpPr>
          <p:cNvPr id="4" name="Footer Placeholder 3">
            <a:extLst>
              <a:ext uri="{FF2B5EF4-FFF2-40B4-BE49-F238E27FC236}">
                <a16:creationId xmlns:a16="http://schemas.microsoft.com/office/drawing/2014/main" id="{6C25AA68-F6A1-4573-8FCA-336545E08A05}"/>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8A0A3331-9622-44E5-862A-FB525CDFBB00}"/>
              </a:ext>
            </a:extLst>
          </p:cNvPr>
          <p:cNvSpPr>
            <a:spLocks noGrp="1"/>
          </p:cNvSpPr>
          <p:nvPr>
            <p:ph type="dt" sz="half" idx="10"/>
          </p:nvPr>
        </p:nvSpPr>
        <p:spPr/>
        <p:txBody>
          <a:bodyPr/>
          <a:lstStyle/>
          <a:p>
            <a:r>
              <a:rPr lang="en-US"/>
              <a:t>20XX</a:t>
            </a:r>
            <a:endParaRPr lang="en-US" dirty="0"/>
          </a:p>
        </p:txBody>
      </p:sp>
      <p:graphicFrame>
        <p:nvGraphicFramePr>
          <p:cNvPr id="6" name="Diagram 5">
            <a:extLst>
              <a:ext uri="{FF2B5EF4-FFF2-40B4-BE49-F238E27FC236}">
                <a16:creationId xmlns:a16="http://schemas.microsoft.com/office/drawing/2014/main" id="{E41D35A7-F618-49FD-8DC2-493E400F470C}"/>
              </a:ext>
            </a:extLst>
          </p:cNvPr>
          <p:cNvGraphicFramePr/>
          <p:nvPr>
            <p:extLst>
              <p:ext uri="{D42A27DB-BD31-4B8C-83A1-F6EECF244321}">
                <p14:modId xmlns:p14="http://schemas.microsoft.com/office/powerpoint/2010/main" val="688528549"/>
              </p:ext>
            </p:extLst>
          </p:nvPr>
        </p:nvGraphicFramePr>
        <p:xfrm>
          <a:off x="905314" y="1024128"/>
          <a:ext cx="1037874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5108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04E8-740A-4872-9783-DBFBD30545E0}"/>
              </a:ext>
            </a:extLst>
          </p:cNvPr>
          <p:cNvSpPr>
            <a:spLocks noGrp="1"/>
          </p:cNvSpPr>
          <p:nvPr>
            <p:ph type="title"/>
          </p:nvPr>
        </p:nvSpPr>
        <p:spPr>
          <a:xfrm>
            <a:off x="842753" y="54864"/>
            <a:ext cx="10558310" cy="969264"/>
          </a:xfrm>
        </p:spPr>
        <p:txBody>
          <a:bodyPr/>
          <a:lstStyle/>
          <a:p>
            <a:r>
              <a:rPr lang="en-IN" dirty="0"/>
              <a:t>MODEL FINE TUNING HYPERPARAMETERS</a:t>
            </a:r>
          </a:p>
        </p:txBody>
      </p:sp>
      <p:sp>
        <p:nvSpPr>
          <p:cNvPr id="3" name="Slide Number Placeholder 2">
            <a:extLst>
              <a:ext uri="{FF2B5EF4-FFF2-40B4-BE49-F238E27FC236}">
                <a16:creationId xmlns:a16="http://schemas.microsoft.com/office/drawing/2014/main" id="{351F2846-EDD4-43D3-A4E5-0F8CBA467025}"/>
              </a:ext>
            </a:extLst>
          </p:cNvPr>
          <p:cNvSpPr>
            <a:spLocks noGrp="1"/>
          </p:cNvSpPr>
          <p:nvPr>
            <p:ph type="sldNum" sz="quarter" idx="12"/>
          </p:nvPr>
        </p:nvSpPr>
        <p:spPr/>
        <p:txBody>
          <a:bodyPr/>
          <a:lstStyle/>
          <a:p>
            <a:fld id="{84D792B7-0397-C047-AE12-1A03F7E3DC83}" type="slidenum">
              <a:rPr lang="en-US" smtClean="0"/>
              <a:t>22</a:t>
            </a:fld>
            <a:endParaRPr lang="en-US" dirty="0"/>
          </a:p>
        </p:txBody>
      </p:sp>
      <p:sp>
        <p:nvSpPr>
          <p:cNvPr id="4" name="Footer Placeholder 3">
            <a:extLst>
              <a:ext uri="{FF2B5EF4-FFF2-40B4-BE49-F238E27FC236}">
                <a16:creationId xmlns:a16="http://schemas.microsoft.com/office/drawing/2014/main" id="{6C25AA68-F6A1-4573-8FCA-336545E08A05}"/>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8A0A3331-9622-44E5-862A-FB525CDFBB00}"/>
              </a:ext>
            </a:extLst>
          </p:cNvPr>
          <p:cNvSpPr>
            <a:spLocks noGrp="1"/>
          </p:cNvSpPr>
          <p:nvPr>
            <p:ph type="dt" sz="half" idx="10"/>
          </p:nvPr>
        </p:nvSpPr>
        <p:spPr/>
        <p:txBody>
          <a:bodyPr/>
          <a:lstStyle/>
          <a:p>
            <a:r>
              <a:rPr lang="en-US"/>
              <a:t>20XX</a:t>
            </a:r>
            <a:endParaRPr lang="en-US" dirty="0"/>
          </a:p>
        </p:txBody>
      </p:sp>
      <p:sp>
        <p:nvSpPr>
          <p:cNvPr id="10" name="TextBox 9">
            <a:extLst>
              <a:ext uri="{FF2B5EF4-FFF2-40B4-BE49-F238E27FC236}">
                <a16:creationId xmlns:a16="http://schemas.microsoft.com/office/drawing/2014/main" id="{A3360ADE-4769-4589-8DBD-31234C6B06A8}"/>
              </a:ext>
            </a:extLst>
          </p:cNvPr>
          <p:cNvSpPr txBox="1"/>
          <p:nvPr/>
        </p:nvSpPr>
        <p:spPr>
          <a:xfrm>
            <a:off x="616640" y="1785722"/>
            <a:ext cx="6105644" cy="3970318"/>
          </a:xfrm>
          <a:prstGeom prst="rect">
            <a:avLst/>
          </a:prstGeom>
          <a:noFill/>
        </p:spPr>
        <p:txBody>
          <a:bodyPr wrap="square">
            <a:spAutoFit/>
          </a:bodyPr>
          <a:lstStyle/>
          <a:p>
            <a:r>
              <a:rPr lang="en-IN" b="0" dirty="0" err="1">
                <a:solidFill>
                  <a:srgbClr val="001080"/>
                </a:solidFill>
                <a:effectLst/>
                <a:latin typeface="Consolas" panose="020B0609020204030204" pitchFamily="49" charset="0"/>
              </a:rPr>
              <a:t>training_args</a:t>
            </a:r>
            <a:r>
              <a:rPr lang="en-IN" b="0" dirty="0">
                <a:solidFill>
                  <a:srgbClr val="000000"/>
                </a:solidFill>
                <a:effectLst/>
                <a:latin typeface="Consolas" panose="020B0609020204030204" pitchFamily="49" charset="0"/>
              </a:rPr>
              <a:t> = </a:t>
            </a:r>
            <a:r>
              <a:rPr lang="en-IN" b="0" dirty="0" err="1">
                <a:solidFill>
                  <a:srgbClr val="000000"/>
                </a:solidFill>
                <a:effectLst/>
                <a:latin typeface="Consolas" panose="020B0609020204030204" pitchFamily="49" charset="0"/>
              </a:rPr>
              <a:t>TrainingArguments</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output_dir</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"llava-1.5-7b-hf-ft-mix-vsft"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report_to</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t>
            </a:r>
            <a:r>
              <a:rPr lang="en-IN" b="0" dirty="0" err="1">
                <a:solidFill>
                  <a:srgbClr val="A31515"/>
                </a:solidFill>
                <a:effectLst/>
                <a:latin typeface="Consolas" panose="020B0609020204030204" pitchFamily="49" charset="0"/>
              </a:rPr>
              <a:t>tensorboard</a:t>
            </a:r>
            <a:r>
              <a:rPr lang="en-IN" b="0" dirty="0">
                <a:solidFill>
                  <a:srgbClr val="A31515"/>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learning_rate</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5e-5</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per_device_train_batch_size</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2</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gradient_accumulation_steps</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1</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logging_steps</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5</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num_train_epochs</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10</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push_to_hub</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True</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gradient_checkpointing</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True</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remove_unused_columns</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False</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1080"/>
                </a:solidFill>
                <a:effectLst/>
                <a:latin typeface="Consolas" panose="020B0609020204030204" pitchFamily="49" charset="0"/>
              </a:rPr>
              <a:t>fp16</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True</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1080"/>
                </a:solidFill>
                <a:effectLst/>
                <a:latin typeface="Consolas" panose="020B0609020204030204" pitchFamily="49" charset="0"/>
              </a:rPr>
              <a:t>bf16</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False</a:t>
            </a:r>
            <a:endParaRPr lang="en-IN" b="0" dirty="0">
              <a:solidFill>
                <a:srgbClr val="000000"/>
              </a:solidFill>
              <a:effectLst/>
              <a:latin typeface="Consolas" panose="020B0609020204030204" pitchFamily="49" charset="0"/>
            </a:endParaRPr>
          </a:p>
          <a:p>
            <a:r>
              <a:rPr lang="en-IN"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00B58083-06AC-4868-8FE5-88671F21C14D}"/>
              </a:ext>
            </a:extLst>
          </p:cNvPr>
          <p:cNvSpPr txBox="1"/>
          <p:nvPr/>
        </p:nvSpPr>
        <p:spPr>
          <a:xfrm>
            <a:off x="7289157" y="1785722"/>
            <a:ext cx="4283574" cy="1477328"/>
          </a:xfrm>
          <a:prstGeom prst="rect">
            <a:avLst/>
          </a:prstGeom>
          <a:noFill/>
        </p:spPr>
        <p:txBody>
          <a:bodyPr wrap="square">
            <a:spAutoFit/>
          </a:bodyPr>
          <a:lstStyle/>
          <a:p>
            <a:r>
              <a:rPr lang="en-IN" b="0" dirty="0" err="1">
                <a:solidFill>
                  <a:srgbClr val="001080"/>
                </a:solidFill>
                <a:effectLst/>
                <a:latin typeface="Consolas" panose="020B0609020204030204" pitchFamily="49" charset="0"/>
              </a:rPr>
              <a:t>lora_config</a:t>
            </a:r>
            <a:r>
              <a:rPr lang="en-IN" b="0" dirty="0">
                <a:solidFill>
                  <a:srgbClr val="000000"/>
                </a:solidFill>
                <a:effectLst/>
                <a:latin typeface="Consolas" panose="020B0609020204030204" pitchFamily="49" charset="0"/>
              </a:rPr>
              <a:t> = </a:t>
            </a:r>
            <a:r>
              <a:rPr lang="en-IN" b="0" dirty="0" err="1">
                <a:solidFill>
                  <a:srgbClr val="000000"/>
                </a:solidFill>
                <a:effectLst/>
                <a:latin typeface="Consolas" panose="020B0609020204030204" pitchFamily="49" charset="0"/>
              </a:rPr>
              <a:t>LoraConfig</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a:solidFill>
                  <a:srgbClr val="001080"/>
                </a:solidFill>
                <a:effectLst/>
                <a:latin typeface="Consolas" panose="020B0609020204030204" pitchFamily="49" charset="0"/>
              </a:rPr>
              <a:t>r</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64</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lora_alpha</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16</a:t>
            </a:r>
            <a:r>
              <a:rPr lang="en-IN" b="0" dirty="0">
                <a:solidFill>
                  <a:srgbClr val="000000"/>
                </a:solidFill>
                <a:effectLst/>
                <a:latin typeface="Consolas" panose="020B0609020204030204" pitchFamily="49" charset="0"/>
              </a:rPr>
              <a:t>,</a:t>
            </a:r>
          </a:p>
          <a:p>
            <a:r>
              <a:rPr lang="en-IN" b="0" dirty="0">
                <a:solidFill>
                  <a:srgbClr val="000000"/>
                </a:solidFill>
                <a:effectLst/>
                <a:latin typeface="Consolas" panose="020B0609020204030204" pitchFamily="49" charset="0"/>
              </a:rPr>
              <a:t>    </a:t>
            </a:r>
            <a:r>
              <a:rPr lang="en-IN" b="0" dirty="0" err="1">
                <a:solidFill>
                  <a:srgbClr val="001080"/>
                </a:solidFill>
                <a:effectLst/>
                <a:latin typeface="Consolas" panose="020B0609020204030204" pitchFamily="49" charset="0"/>
              </a:rPr>
              <a:t>target_modules</a:t>
            </a:r>
            <a:r>
              <a:rPr lang="en-IN" b="0" dirty="0">
                <a:solidFill>
                  <a:srgbClr val="000000"/>
                </a:solidFill>
                <a:effectLst/>
                <a:latin typeface="Consolas" panose="020B0609020204030204" pitchFamily="49" charset="0"/>
              </a:rPr>
              <a:t>=</a:t>
            </a:r>
            <a:r>
              <a:rPr lang="en-IN" b="0" dirty="0">
                <a:solidFill>
                  <a:srgbClr val="A31515"/>
                </a:solidFill>
                <a:effectLst/>
                <a:latin typeface="Consolas" panose="020B0609020204030204" pitchFamily="49" charset="0"/>
              </a:rPr>
              <a:t>"all-linear"</a:t>
            </a:r>
            <a:endParaRPr lang="en-IN" b="0" dirty="0">
              <a:solidFill>
                <a:srgbClr val="000000"/>
              </a:solidFill>
              <a:effectLst/>
              <a:latin typeface="Consolas" panose="020B0609020204030204" pitchFamily="49" charset="0"/>
            </a:endParaRPr>
          </a:p>
          <a:p>
            <a:r>
              <a:rPr lang="en-IN" b="0" dirty="0">
                <a:solidFill>
                  <a:srgbClr val="000000"/>
                </a:solidFill>
                <a:effectLst/>
                <a:latin typeface="Consolas" panose="020B0609020204030204" pitchFamily="49" charset="0"/>
              </a:rPr>
              <a:t>)</a:t>
            </a:r>
          </a:p>
        </p:txBody>
      </p:sp>
      <p:sp>
        <p:nvSpPr>
          <p:cNvPr id="13" name="Rectangle 12">
            <a:extLst>
              <a:ext uri="{FF2B5EF4-FFF2-40B4-BE49-F238E27FC236}">
                <a16:creationId xmlns:a16="http://schemas.microsoft.com/office/drawing/2014/main" id="{59556B11-9F60-4409-9796-88DDC396E775}"/>
              </a:ext>
            </a:extLst>
          </p:cNvPr>
          <p:cNvSpPr/>
          <p:nvPr/>
        </p:nvSpPr>
        <p:spPr>
          <a:xfrm>
            <a:off x="616640" y="1678329"/>
            <a:ext cx="5876757" cy="43173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7E536829-5E56-4624-AC19-90DDF0540922}"/>
              </a:ext>
            </a:extLst>
          </p:cNvPr>
          <p:cNvSpPr/>
          <p:nvPr/>
        </p:nvSpPr>
        <p:spPr>
          <a:xfrm>
            <a:off x="6600752" y="1678329"/>
            <a:ext cx="4971979" cy="15847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9408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80585-585D-437C-B2FC-E3C7C2762890}"/>
              </a:ext>
            </a:extLst>
          </p:cNvPr>
          <p:cNvSpPr>
            <a:spLocks noGrp="1"/>
          </p:cNvSpPr>
          <p:nvPr>
            <p:ph type="title"/>
          </p:nvPr>
        </p:nvSpPr>
        <p:spPr>
          <a:xfrm>
            <a:off x="1074710" y="54864"/>
            <a:ext cx="10094396" cy="969264"/>
          </a:xfrm>
        </p:spPr>
        <p:txBody>
          <a:bodyPr/>
          <a:lstStyle/>
          <a:p>
            <a:r>
              <a:rPr lang="en-IN" dirty="0"/>
              <a:t>Model deployment – with </a:t>
            </a:r>
            <a:r>
              <a:rPr lang="en-IN" dirty="0" err="1"/>
              <a:t>gradio</a:t>
            </a:r>
            <a:endParaRPr lang="en-IN" dirty="0"/>
          </a:p>
        </p:txBody>
      </p:sp>
      <p:sp>
        <p:nvSpPr>
          <p:cNvPr id="3" name="Slide Number Placeholder 2">
            <a:extLst>
              <a:ext uri="{FF2B5EF4-FFF2-40B4-BE49-F238E27FC236}">
                <a16:creationId xmlns:a16="http://schemas.microsoft.com/office/drawing/2014/main" id="{92C9C4C5-499C-404F-BF8E-5AB069FC87D7}"/>
              </a:ext>
            </a:extLst>
          </p:cNvPr>
          <p:cNvSpPr>
            <a:spLocks noGrp="1"/>
          </p:cNvSpPr>
          <p:nvPr>
            <p:ph type="sldNum" sz="quarter" idx="12"/>
          </p:nvPr>
        </p:nvSpPr>
        <p:spPr/>
        <p:txBody>
          <a:bodyPr/>
          <a:lstStyle/>
          <a:p>
            <a:fld id="{84D792B7-0397-C047-AE12-1A03F7E3DC83}" type="slidenum">
              <a:rPr lang="en-US" smtClean="0"/>
              <a:t>23</a:t>
            </a:fld>
            <a:endParaRPr lang="en-US" dirty="0"/>
          </a:p>
        </p:txBody>
      </p:sp>
      <p:sp>
        <p:nvSpPr>
          <p:cNvPr id="4" name="Footer Placeholder 3">
            <a:extLst>
              <a:ext uri="{FF2B5EF4-FFF2-40B4-BE49-F238E27FC236}">
                <a16:creationId xmlns:a16="http://schemas.microsoft.com/office/drawing/2014/main" id="{492B5F74-963E-4B22-8A6D-4C86DABA84F2}"/>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BEEA2DD2-8119-4788-A849-D46F240C9AFB}"/>
              </a:ext>
            </a:extLst>
          </p:cNvPr>
          <p:cNvSpPr>
            <a:spLocks noGrp="1"/>
          </p:cNvSpPr>
          <p:nvPr>
            <p:ph type="dt" sz="half" idx="10"/>
          </p:nvPr>
        </p:nvSpPr>
        <p:spPr/>
        <p:txBody>
          <a:bodyPr/>
          <a:lstStyle/>
          <a:p>
            <a:r>
              <a:rPr lang="en-US"/>
              <a:t>20XX</a:t>
            </a:r>
            <a:endParaRPr lang="en-US" dirty="0"/>
          </a:p>
        </p:txBody>
      </p:sp>
      <p:sp>
        <p:nvSpPr>
          <p:cNvPr id="12" name="TextBox 11">
            <a:extLst>
              <a:ext uri="{FF2B5EF4-FFF2-40B4-BE49-F238E27FC236}">
                <a16:creationId xmlns:a16="http://schemas.microsoft.com/office/drawing/2014/main" id="{5DD7D6E5-7EDE-42B7-B75F-A0674CBE315E}"/>
              </a:ext>
            </a:extLst>
          </p:cNvPr>
          <p:cNvSpPr txBox="1"/>
          <p:nvPr/>
        </p:nvSpPr>
        <p:spPr>
          <a:xfrm>
            <a:off x="706055" y="1300515"/>
            <a:ext cx="10995950" cy="4893647"/>
          </a:xfrm>
          <a:prstGeom prst="rect">
            <a:avLst/>
          </a:prstGeom>
          <a:noFill/>
        </p:spPr>
        <p:txBody>
          <a:bodyPr wrap="square" rtlCol="0">
            <a:spAutoFit/>
          </a:bodyPr>
          <a:lstStyle/>
          <a:p>
            <a:r>
              <a:rPr lang="en-US" sz="2400" b="1" dirty="0"/>
              <a:t>Setup </a:t>
            </a:r>
            <a:r>
              <a:rPr lang="en-US" sz="2400" b="1" dirty="0" err="1"/>
              <a:t>Gradio</a:t>
            </a:r>
            <a:r>
              <a:rPr lang="en-US" sz="2400" b="1" dirty="0"/>
              <a:t> Interface: </a:t>
            </a:r>
            <a:r>
              <a:rPr lang="en-US" sz="2400" dirty="0" err="1"/>
              <a:t>Gradio</a:t>
            </a:r>
            <a:r>
              <a:rPr lang="en-US" sz="2400" dirty="0"/>
              <a:t> is commonly used to create easy-to-use interfaces for machine learning models. </a:t>
            </a:r>
          </a:p>
          <a:p>
            <a:endParaRPr lang="en-US" sz="2400" dirty="0"/>
          </a:p>
          <a:p>
            <a:r>
              <a:rPr lang="en-US" sz="2400" dirty="0"/>
              <a:t>The setup usually involves defining the input and output interfaces, such as:</a:t>
            </a:r>
          </a:p>
          <a:p>
            <a:r>
              <a:rPr lang="en-US" sz="2400" b="1" dirty="0"/>
              <a:t>Inputs</a:t>
            </a:r>
            <a:r>
              <a:rPr lang="en-US" sz="2400" dirty="0"/>
              <a:t>: Text field for the question and an image upload option.</a:t>
            </a:r>
          </a:p>
          <a:p>
            <a:r>
              <a:rPr lang="en-US" sz="2400" b="1" dirty="0"/>
              <a:t>Output</a:t>
            </a:r>
            <a:r>
              <a:rPr lang="en-US" sz="2400" dirty="0"/>
              <a:t>: Text field to display the answer.</a:t>
            </a:r>
          </a:p>
          <a:p>
            <a:endParaRPr lang="en-US" sz="2400" dirty="0"/>
          </a:p>
          <a:p>
            <a:r>
              <a:rPr lang="en-US" sz="2400" b="1" dirty="0"/>
              <a:t>Function Definition: </a:t>
            </a:r>
            <a:r>
              <a:rPr lang="en-US" sz="2400" dirty="0"/>
              <a:t>A function that takes an image and a question as inputs and returns the model's answer would be connected to the </a:t>
            </a:r>
            <a:r>
              <a:rPr lang="en-US" sz="2400" dirty="0" err="1"/>
              <a:t>Gradio</a:t>
            </a:r>
            <a:r>
              <a:rPr lang="en-US" sz="2400" dirty="0"/>
              <a:t> interface. This function handles the complete pipeline of processing inputs, performing inference, and formatting the output.</a:t>
            </a:r>
          </a:p>
          <a:p>
            <a:endParaRPr lang="en-IN" sz="2400" dirty="0"/>
          </a:p>
          <a:p>
            <a:endParaRPr lang="en-IN" sz="2400" dirty="0"/>
          </a:p>
        </p:txBody>
      </p:sp>
    </p:spTree>
    <p:extLst>
      <p:ext uri="{BB962C8B-B14F-4D97-AF65-F5344CB8AC3E}">
        <p14:creationId xmlns:p14="http://schemas.microsoft.com/office/powerpoint/2010/main" val="4199039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8DA9-C250-4609-9C79-B89657A59F06}"/>
              </a:ext>
            </a:extLst>
          </p:cNvPr>
          <p:cNvSpPr>
            <a:spLocks noGrp="1"/>
          </p:cNvSpPr>
          <p:nvPr>
            <p:ph type="title"/>
          </p:nvPr>
        </p:nvSpPr>
        <p:spPr/>
        <p:txBody>
          <a:bodyPr/>
          <a:lstStyle/>
          <a:p>
            <a:r>
              <a:rPr lang="en-IN" dirty="0"/>
              <a:t>Model </a:t>
            </a:r>
            <a:r>
              <a:rPr lang="en-IN" dirty="0" err="1"/>
              <a:t>ui</a:t>
            </a:r>
            <a:endParaRPr lang="en-IN" dirty="0"/>
          </a:p>
        </p:txBody>
      </p:sp>
      <p:sp>
        <p:nvSpPr>
          <p:cNvPr id="3" name="Slide Number Placeholder 2">
            <a:extLst>
              <a:ext uri="{FF2B5EF4-FFF2-40B4-BE49-F238E27FC236}">
                <a16:creationId xmlns:a16="http://schemas.microsoft.com/office/drawing/2014/main" id="{F0DBE688-447F-4C03-BFB0-DBD57E4C8C03}"/>
              </a:ext>
            </a:extLst>
          </p:cNvPr>
          <p:cNvSpPr>
            <a:spLocks noGrp="1"/>
          </p:cNvSpPr>
          <p:nvPr>
            <p:ph type="sldNum" sz="quarter" idx="12"/>
          </p:nvPr>
        </p:nvSpPr>
        <p:spPr/>
        <p:txBody>
          <a:bodyPr/>
          <a:lstStyle/>
          <a:p>
            <a:fld id="{84D792B7-0397-C047-AE12-1A03F7E3DC83}" type="slidenum">
              <a:rPr lang="en-US" smtClean="0"/>
              <a:t>24</a:t>
            </a:fld>
            <a:endParaRPr lang="en-US" dirty="0"/>
          </a:p>
        </p:txBody>
      </p:sp>
      <p:sp>
        <p:nvSpPr>
          <p:cNvPr id="4" name="Footer Placeholder 3">
            <a:extLst>
              <a:ext uri="{FF2B5EF4-FFF2-40B4-BE49-F238E27FC236}">
                <a16:creationId xmlns:a16="http://schemas.microsoft.com/office/drawing/2014/main" id="{DECB75AF-918A-4065-B874-F05ADF3681FB}"/>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B0659F07-F67E-4A9E-B7C8-72988DD9E480}"/>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1128596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E013DA2-B732-4592-2541-5EA872C21604}"/>
              </a:ext>
            </a:extLst>
          </p:cNvPr>
          <p:cNvPicPr>
            <a:picLocks noGrp="1" noChangeAspect="1"/>
          </p:cNvPicPr>
          <p:nvPr>
            <p:ph type="pic" sz="quarter" idx="13"/>
          </p:nvPr>
        </p:nvPicPr>
        <p:blipFill rotWithShape="1">
          <a:blip r:embed="rId2"/>
          <a:srcRect l="1238" r="1238"/>
          <a:stretch/>
        </p:blipFill>
        <p:spPr/>
      </p:pic>
      <p:sp>
        <p:nvSpPr>
          <p:cNvPr id="2" name="Title 1">
            <a:extLst>
              <a:ext uri="{FF2B5EF4-FFF2-40B4-BE49-F238E27FC236}">
                <a16:creationId xmlns:a16="http://schemas.microsoft.com/office/drawing/2014/main" id="{517D8761-2537-7A8E-AAF5-0200BA27447A}"/>
              </a:ext>
            </a:extLst>
          </p:cNvPr>
          <p:cNvSpPr>
            <a:spLocks noGrp="1"/>
          </p:cNvSpPr>
          <p:nvPr>
            <p:ph type="title"/>
          </p:nvPr>
        </p:nvSpPr>
        <p:spPr>
          <a:xfrm>
            <a:off x="6597570" y="2606039"/>
            <a:ext cx="4718304" cy="1645920"/>
          </a:xfrm>
        </p:spPr>
        <p:txBody>
          <a:bodyPr/>
          <a:lstStyle/>
          <a:p>
            <a:r>
              <a:rPr lang="en-US" dirty="0"/>
              <a:t>THANK YOU</a:t>
            </a:r>
          </a:p>
        </p:txBody>
      </p:sp>
    </p:spTree>
    <p:extLst>
      <p:ext uri="{BB962C8B-B14F-4D97-AF65-F5344CB8AC3E}">
        <p14:creationId xmlns:p14="http://schemas.microsoft.com/office/powerpoint/2010/main" val="162575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025BC-7A1A-3FAF-3BC0-13AF568A2A2E}"/>
              </a:ext>
            </a:extLst>
          </p:cNvPr>
          <p:cNvSpPr>
            <a:spLocks noGrp="1"/>
          </p:cNvSpPr>
          <p:nvPr>
            <p:ph type="title"/>
          </p:nvPr>
        </p:nvSpPr>
        <p:spPr/>
        <p:txBody>
          <a:bodyPr/>
          <a:lstStyle/>
          <a:p>
            <a:r>
              <a:rPr lang="en-US" dirty="0"/>
              <a:t>INTRODUCTION</a:t>
            </a:r>
          </a:p>
        </p:txBody>
      </p:sp>
      <p:pic>
        <p:nvPicPr>
          <p:cNvPr id="6" name="Picture Placeholder 5">
            <a:extLst>
              <a:ext uri="{FF2B5EF4-FFF2-40B4-BE49-F238E27FC236}">
                <a16:creationId xmlns:a16="http://schemas.microsoft.com/office/drawing/2014/main" id="{E06013D7-A986-C5B1-63AC-31DEC6FB89F8}"/>
              </a:ext>
            </a:extLst>
          </p:cNvPr>
          <p:cNvPicPr>
            <a:picLocks noGrp="1" noChangeAspect="1"/>
          </p:cNvPicPr>
          <p:nvPr>
            <p:ph type="pic" sz="quarter" idx="13"/>
          </p:nvPr>
        </p:nvPicPr>
        <p:blipFill>
          <a:blip r:embed="rId2"/>
          <a:srcRect l="1249" r="1249"/>
          <a:stretch/>
        </p:blipFill>
        <p:spPr>
          <a:xfrm>
            <a:off x="1636301" y="928122"/>
            <a:ext cx="3251199" cy="5001754"/>
          </a:xfrm>
        </p:spPr>
      </p:pic>
      <p:sp>
        <p:nvSpPr>
          <p:cNvPr id="4" name="Content Placeholder 3">
            <a:extLst>
              <a:ext uri="{FF2B5EF4-FFF2-40B4-BE49-F238E27FC236}">
                <a16:creationId xmlns:a16="http://schemas.microsoft.com/office/drawing/2014/main" id="{E752DFB8-B7A2-DE8A-3E38-FC3170612720}"/>
              </a:ext>
            </a:extLst>
          </p:cNvPr>
          <p:cNvSpPr>
            <a:spLocks noGrp="1"/>
          </p:cNvSpPr>
          <p:nvPr>
            <p:ph idx="1"/>
          </p:nvPr>
        </p:nvSpPr>
        <p:spPr>
          <a:xfrm>
            <a:off x="6400800" y="2898648"/>
            <a:ext cx="4718304" cy="2933192"/>
          </a:xfrm>
        </p:spPr>
        <p:txBody>
          <a:bodyPr/>
          <a:lstStyle/>
          <a:p>
            <a:pPr marL="285750" indent="-285750">
              <a:buFont typeface="Wingdings" panose="05000000000000000000" pitchFamily="2" charset="2"/>
              <a:buChar char="Ø"/>
            </a:pPr>
            <a:r>
              <a:rPr lang="en-US" sz="2000" dirty="0"/>
              <a:t>Visual Question Answering (VQA) system capable of interpreting and answering questions posed in Telugu about sculptures of Nagarjuna Konda Museum images, </a:t>
            </a:r>
          </a:p>
          <a:p>
            <a:pPr marL="285750" indent="-285750">
              <a:buFont typeface="Wingdings" panose="05000000000000000000" pitchFamily="2" charset="2"/>
              <a:buChar char="Ø"/>
            </a:pPr>
            <a:r>
              <a:rPr lang="en-US" sz="2000" dirty="0"/>
              <a:t>Utilizing the fine-tuning capabilities of the state-of-the-art  model provided by Hugging Face</a:t>
            </a:r>
          </a:p>
        </p:txBody>
      </p:sp>
      <p:sp>
        <p:nvSpPr>
          <p:cNvPr id="11" name="Slide Number Placeholder 10">
            <a:extLst>
              <a:ext uri="{FF2B5EF4-FFF2-40B4-BE49-F238E27FC236}">
                <a16:creationId xmlns:a16="http://schemas.microsoft.com/office/drawing/2014/main" id="{3A127E98-F085-5A66-9D65-E2BAC77B0E66}"/>
              </a:ext>
            </a:extLst>
          </p:cNvPr>
          <p:cNvSpPr>
            <a:spLocks noGrp="1"/>
          </p:cNvSpPr>
          <p:nvPr>
            <p:ph type="sldNum" sz="quarter" idx="12"/>
          </p:nvPr>
        </p:nvSpPr>
        <p:spPr/>
        <p:txBody>
          <a:bodyPr/>
          <a:lstStyle/>
          <a:p>
            <a:fld id="{84D792B7-0397-C047-AE12-1A03F7E3DC83}" type="slidenum">
              <a:rPr lang="en-US" smtClean="0"/>
              <a:pPr/>
              <a:t>3</a:t>
            </a:fld>
            <a:endParaRPr lang="en-US" dirty="0"/>
          </a:p>
        </p:txBody>
      </p:sp>
      <p:sp>
        <p:nvSpPr>
          <p:cNvPr id="10" name="Footer Placeholder 9">
            <a:extLst>
              <a:ext uri="{FF2B5EF4-FFF2-40B4-BE49-F238E27FC236}">
                <a16:creationId xmlns:a16="http://schemas.microsoft.com/office/drawing/2014/main" id="{C90F9375-7D60-5547-02DC-A2AF4BE09B30}"/>
              </a:ext>
            </a:extLst>
          </p:cNvPr>
          <p:cNvSpPr>
            <a:spLocks noGrp="1"/>
          </p:cNvSpPr>
          <p:nvPr>
            <p:ph type="ftr" sz="quarter" idx="11"/>
          </p:nvPr>
        </p:nvSpPr>
        <p:spPr/>
        <p:txBody>
          <a:bodyPr/>
          <a:lstStyle/>
          <a:p>
            <a:r>
              <a:rPr lang="en-US" dirty="0"/>
              <a:t>DL FOR NLP</a:t>
            </a:r>
          </a:p>
        </p:txBody>
      </p:sp>
      <p:sp>
        <p:nvSpPr>
          <p:cNvPr id="9" name="Date Placeholder 8">
            <a:extLst>
              <a:ext uri="{FF2B5EF4-FFF2-40B4-BE49-F238E27FC236}">
                <a16:creationId xmlns:a16="http://schemas.microsoft.com/office/drawing/2014/main" id="{5AF93863-763B-590D-9D57-2E4C5A8E97A8}"/>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168852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w of white marble pillars">
            <a:extLst>
              <a:ext uri="{FF2B5EF4-FFF2-40B4-BE49-F238E27FC236}">
                <a16:creationId xmlns:a16="http://schemas.microsoft.com/office/drawing/2014/main" id="{515BB532-51DF-321C-7800-6827120DB45C}"/>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980"/>
                    </a14:imgEffect>
                    <a14:imgEffect>
                      <a14:saturation sat="45000"/>
                    </a14:imgEffect>
                    <a14:imgEffect>
                      <a14:brightnessContrast bright="-67000" contrast="-41000"/>
                    </a14:imgEffect>
                  </a14:imgLayer>
                </a14:imgProps>
              </a:ext>
            </a:extLst>
          </a:blip>
          <a:srcRect/>
          <a:stretch/>
        </p:blipFill>
        <p:spPr/>
      </p:pic>
      <p:sp>
        <p:nvSpPr>
          <p:cNvPr id="3" name="Title 2">
            <a:extLst>
              <a:ext uri="{FF2B5EF4-FFF2-40B4-BE49-F238E27FC236}">
                <a16:creationId xmlns:a16="http://schemas.microsoft.com/office/drawing/2014/main" id="{A25B87C0-1FA0-EABB-EF67-261E89409AB6}"/>
              </a:ext>
            </a:extLst>
          </p:cNvPr>
          <p:cNvSpPr>
            <a:spLocks noGrp="1"/>
          </p:cNvSpPr>
          <p:nvPr>
            <p:ph type="title"/>
          </p:nvPr>
        </p:nvSpPr>
        <p:spPr/>
        <p:txBody>
          <a:bodyPr/>
          <a:lstStyle/>
          <a:p>
            <a:r>
              <a:rPr lang="en-US" dirty="0"/>
              <a:t>DATA  SCRAPING</a:t>
            </a:r>
          </a:p>
        </p:txBody>
      </p:sp>
      <p:sp>
        <p:nvSpPr>
          <p:cNvPr id="4" name="Text Placeholder 3">
            <a:extLst>
              <a:ext uri="{FF2B5EF4-FFF2-40B4-BE49-F238E27FC236}">
                <a16:creationId xmlns:a16="http://schemas.microsoft.com/office/drawing/2014/main" id="{39AF711E-23B5-8216-7359-9690CF61DB82}"/>
              </a:ext>
            </a:extLst>
          </p:cNvPr>
          <p:cNvSpPr>
            <a:spLocks noGrp="1"/>
          </p:cNvSpPr>
          <p:nvPr>
            <p:ph type="body" idx="1"/>
          </p:nvPr>
        </p:nvSpPr>
        <p:spPr/>
        <p:txBody>
          <a:bodyPr/>
          <a:lstStyle/>
          <a:p>
            <a:r>
              <a:rPr lang="en-US" dirty="0"/>
              <a:t>DL FOR NLP</a:t>
            </a:r>
          </a:p>
        </p:txBody>
      </p:sp>
      <p:cxnSp>
        <p:nvCxnSpPr>
          <p:cNvPr id="8" name="Straight Connector 7">
            <a:extLst>
              <a:ext uri="{FF2B5EF4-FFF2-40B4-BE49-F238E27FC236}">
                <a16:creationId xmlns:a16="http://schemas.microsoft.com/office/drawing/2014/main" id="{F6371A21-ED92-D1B5-A557-2DD777A22027}"/>
              </a:ext>
              <a:ext uri="{C183D7F6-B498-43B3-948B-1728B52AA6E4}">
                <adec:decorative xmlns:adec="http://schemas.microsoft.com/office/drawing/2017/decorative" val="1"/>
              </a:ext>
            </a:extLst>
          </p:cNvPr>
          <p:cNvCxnSpPr>
            <a:cxnSpLocks/>
          </p:cNvCxnSpPr>
          <p:nvPr/>
        </p:nvCxnSpPr>
        <p:spPr>
          <a:xfrm>
            <a:off x="-12700" y="5282777"/>
            <a:ext cx="653547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EEBC66-8A88-7748-D315-C8A4BDE779A2}"/>
              </a:ext>
              <a:ext uri="{C183D7F6-B498-43B3-948B-1728B52AA6E4}">
                <adec:decorative xmlns:adec="http://schemas.microsoft.com/office/drawing/2017/decorative" val="1"/>
              </a:ext>
            </a:extLst>
          </p:cNvPr>
          <p:cNvCxnSpPr>
            <a:cxnSpLocks/>
          </p:cNvCxnSpPr>
          <p:nvPr/>
        </p:nvCxnSpPr>
        <p:spPr>
          <a:xfrm>
            <a:off x="9696893" y="5282777"/>
            <a:ext cx="249510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336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3F36-81D0-6B02-A324-315BEB5BD14B}"/>
              </a:ext>
            </a:extLst>
          </p:cNvPr>
          <p:cNvSpPr>
            <a:spLocks noGrp="1"/>
          </p:cNvSpPr>
          <p:nvPr>
            <p:ph type="title"/>
          </p:nvPr>
        </p:nvSpPr>
        <p:spPr/>
        <p:txBody>
          <a:bodyPr/>
          <a:lstStyle/>
          <a:p>
            <a:r>
              <a:rPr lang="en-US" sz="4000" dirty="0">
                <a:latin typeface="Felix Titling" panose="020F0502020204030204" pitchFamily="34" charset="0"/>
                <a:cs typeface="Felix Titling" panose="020F0502020204030204" pitchFamily="34" charset="0"/>
              </a:rPr>
              <a:t>DATA SCRAPING</a:t>
            </a:r>
            <a:endParaRPr lang="en-US" dirty="0"/>
          </a:p>
        </p:txBody>
      </p:sp>
      <p:sp>
        <p:nvSpPr>
          <p:cNvPr id="6" name="Slide Number Placeholder 5">
            <a:extLst>
              <a:ext uri="{FF2B5EF4-FFF2-40B4-BE49-F238E27FC236}">
                <a16:creationId xmlns:a16="http://schemas.microsoft.com/office/drawing/2014/main" id="{4281C962-E1A1-9F72-9DC0-11EE1CD223C7}"/>
              </a:ext>
            </a:extLst>
          </p:cNvPr>
          <p:cNvSpPr>
            <a:spLocks noGrp="1"/>
          </p:cNvSpPr>
          <p:nvPr>
            <p:ph type="sldNum" sz="quarter" idx="12"/>
          </p:nvPr>
        </p:nvSpPr>
        <p:spPr/>
        <p:txBody>
          <a:bodyPr/>
          <a:lstStyle/>
          <a:p>
            <a:fld id="{84D792B7-0397-C047-AE12-1A03F7E3DC83}" type="slidenum">
              <a:rPr lang="en-US" smtClean="0"/>
              <a:t>5</a:t>
            </a:fld>
            <a:endParaRPr lang="en-US" dirty="0"/>
          </a:p>
        </p:txBody>
      </p:sp>
      <p:sp>
        <p:nvSpPr>
          <p:cNvPr id="5" name="Footer Placeholder 4">
            <a:extLst>
              <a:ext uri="{FF2B5EF4-FFF2-40B4-BE49-F238E27FC236}">
                <a16:creationId xmlns:a16="http://schemas.microsoft.com/office/drawing/2014/main" id="{8B2AB8C7-9C66-B919-A228-78E31C859A12}"/>
              </a:ext>
            </a:extLst>
          </p:cNvPr>
          <p:cNvSpPr>
            <a:spLocks noGrp="1"/>
          </p:cNvSpPr>
          <p:nvPr>
            <p:ph type="ftr" sz="quarter" idx="11"/>
          </p:nvPr>
        </p:nvSpPr>
        <p:spPr/>
        <p:txBody>
          <a:bodyPr/>
          <a:lstStyle/>
          <a:p>
            <a:r>
              <a:rPr lang="en-US" dirty="0"/>
              <a:t>DL FOR NLP</a:t>
            </a:r>
          </a:p>
        </p:txBody>
      </p:sp>
      <p:sp>
        <p:nvSpPr>
          <p:cNvPr id="3" name="Date Placeholder 2">
            <a:extLst>
              <a:ext uri="{FF2B5EF4-FFF2-40B4-BE49-F238E27FC236}">
                <a16:creationId xmlns:a16="http://schemas.microsoft.com/office/drawing/2014/main" id="{537D96E2-CFC2-D9C7-9D93-34CF4E4D4EB0}"/>
              </a:ext>
            </a:extLst>
          </p:cNvPr>
          <p:cNvSpPr>
            <a:spLocks noGrp="1"/>
          </p:cNvSpPr>
          <p:nvPr>
            <p:ph type="dt" sz="half" idx="10"/>
          </p:nvPr>
        </p:nvSpPr>
        <p:spPr/>
        <p:txBody>
          <a:bodyPr/>
          <a:lstStyle/>
          <a:p>
            <a:r>
              <a:rPr lang="en-US" dirty="0"/>
              <a:t>2024</a:t>
            </a:r>
          </a:p>
        </p:txBody>
      </p:sp>
      <p:pic>
        <p:nvPicPr>
          <p:cNvPr id="9" name="Picture 8">
            <a:extLst>
              <a:ext uri="{FF2B5EF4-FFF2-40B4-BE49-F238E27FC236}">
                <a16:creationId xmlns:a16="http://schemas.microsoft.com/office/drawing/2014/main" id="{7F2B6924-D1D6-4B8E-98E6-D67AD6B5AF6E}"/>
              </a:ext>
            </a:extLst>
          </p:cNvPr>
          <p:cNvPicPr>
            <a:picLocks noChangeAspect="1"/>
          </p:cNvPicPr>
          <p:nvPr/>
        </p:nvPicPr>
        <p:blipFill rotWithShape="1">
          <a:blip r:embed="rId2">
            <a:extLst>
              <a:ext uri="{28A0092B-C50C-407E-A947-70E740481C1C}">
                <a14:useLocalDpi xmlns:a14="http://schemas.microsoft.com/office/drawing/2010/main" val="0"/>
              </a:ext>
            </a:extLst>
          </a:blip>
          <a:srcRect b="52361"/>
          <a:stretch/>
        </p:blipFill>
        <p:spPr>
          <a:xfrm>
            <a:off x="436880" y="1119505"/>
            <a:ext cx="5849614" cy="5124450"/>
          </a:xfrm>
          <a:prstGeom prst="rect">
            <a:avLst/>
          </a:prstGeom>
        </p:spPr>
      </p:pic>
      <p:grpSp>
        <p:nvGrpSpPr>
          <p:cNvPr id="14" name="Group 13">
            <a:extLst>
              <a:ext uri="{FF2B5EF4-FFF2-40B4-BE49-F238E27FC236}">
                <a16:creationId xmlns:a16="http://schemas.microsoft.com/office/drawing/2014/main" id="{976E3F2B-1801-492E-9F2B-37AD1256E8C8}"/>
              </a:ext>
            </a:extLst>
          </p:cNvPr>
          <p:cNvGrpSpPr/>
          <p:nvPr/>
        </p:nvGrpSpPr>
        <p:grpSpPr>
          <a:xfrm>
            <a:off x="6466205" y="2261553"/>
            <a:ext cx="5183166" cy="3342023"/>
            <a:chOff x="6571954" y="1895793"/>
            <a:chExt cx="5953270" cy="3838574"/>
          </a:xfrm>
        </p:grpSpPr>
        <p:pic>
          <p:nvPicPr>
            <p:cNvPr id="10" name="Picture 9">
              <a:extLst>
                <a:ext uri="{FF2B5EF4-FFF2-40B4-BE49-F238E27FC236}">
                  <a16:creationId xmlns:a16="http://schemas.microsoft.com/office/drawing/2014/main" id="{125DAF10-8F7F-4796-9AAB-2F8C9A45C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954" y="1895793"/>
              <a:ext cx="5953270" cy="3838574"/>
            </a:xfrm>
            <a:prstGeom prst="rect">
              <a:avLst/>
            </a:prstGeom>
          </p:spPr>
        </p:pic>
        <p:sp>
          <p:nvSpPr>
            <p:cNvPr id="11" name="Rectangle 10">
              <a:extLst>
                <a:ext uri="{FF2B5EF4-FFF2-40B4-BE49-F238E27FC236}">
                  <a16:creationId xmlns:a16="http://schemas.microsoft.com/office/drawing/2014/main" id="{90A35DD0-355A-4069-8462-4801B32AD8D0}"/>
                </a:ext>
              </a:extLst>
            </p:cNvPr>
            <p:cNvSpPr/>
            <p:nvPr/>
          </p:nvSpPr>
          <p:spPr>
            <a:xfrm>
              <a:off x="6654463" y="2487743"/>
              <a:ext cx="2888317" cy="289896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2C8E90F6-E396-4E3D-9FD9-6D602AAC84A7}"/>
                </a:ext>
              </a:extLst>
            </p:cNvPr>
            <p:cNvSpPr/>
            <p:nvPr/>
          </p:nvSpPr>
          <p:spPr>
            <a:xfrm>
              <a:off x="9625289" y="2804309"/>
              <a:ext cx="2660691" cy="272527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grpSp>
      <p:cxnSp>
        <p:nvCxnSpPr>
          <p:cNvPr id="13" name="Straight Arrow Connector 12">
            <a:extLst>
              <a:ext uri="{FF2B5EF4-FFF2-40B4-BE49-F238E27FC236}">
                <a16:creationId xmlns:a16="http://schemas.microsoft.com/office/drawing/2014/main" id="{1E69C27C-7FDD-4242-B7F1-1A9905425401}"/>
              </a:ext>
            </a:extLst>
          </p:cNvPr>
          <p:cNvCxnSpPr>
            <a:cxnSpLocks/>
          </p:cNvCxnSpPr>
          <p:nvPr/>
        </p:nvCxnSpPr>
        <p:spPr>
          <a:xfrm>
            <a:off x="5399405" y="2595880"/>
            <a:ext cx="1066800" cy="466725"/>
          </a:xfrm>
          <a:prstGeom prst="straightConnector1">
            <a:avLst/>
          </a:prstGeom>
          <a:ln w="57150">
            <a:solidFill>
              <a:srgbClr val="00B05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6229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r>
              <a:rPr lang="en-US" sz="4000" dirty="0">
                <a:latin typeface="Felix Titling" panose="020F0502020204030204" pitchFamily="34" charset="0"/>
                <a:cs typeface="Felix Titling" panose="020F0502020204030204" pitchFamily="34" charset="0"/>
              </a:rPr>
              <a:t>DATA SCRAPING</a:t>
            </a:r>
            <a:endParaRPr lang="en-US" dirty="0"/>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6</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dirty="0"/>
              <a:t>DL FOR NLP</a:t>
            </a:r>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grpSp>
        <p:nvGrpSpPr>
          <p:cNvPr id="9" name="Group 8">
            <a:extLst>
              <a:ext uri="{FF2B5EF4-FFF2-40B4-BE49-F238E27FC236}">
                <a16:creationId xmlns:a16="http://schemas.microsoft.com/office/drawing/2014/main" id="{C769052E-E500-4C72-A63A-02DAAB18705C}"/>
              </a:ext>
            </a:extLst>
          </p:cNvPr>
          <p:cNvGrpSpPr/>
          <p:nvPr/>
        </p:nvGrpSpPr>
        <p:grpSpPr>
          <a:xfrm>
            <a:off x="1566898" y="1176713"/>
            <a:ext cx="9510769" cy="5147695"/>
            <a:chOff x="307193" y="243723"/>
            <a:chExt cx="11674849" cy="6319001"/>
          </a:xfrm>
        </p:grpSpPr>
        <p:pic>
          <p:nvPicPr>
            <p:cNvPr id="10" name="Picture 9">
              <a:extLst>
                <a:ext uri="{FF2B5EF4-FFF2-40B4-BE49-F238E27FC236}">
                  <a16:creationId xmlns:a16="http://schemas.microsoft.com/office/drawing/2014/main" id="{241D2163-1847-4A44-A9A3-F807A2808EB2}"/>
                </a:ext>
              </a:extLst>
            </p:cNvPr>
            <p:cNvPicPr>
              <a:picLocks noChangeAspect="1"/>
            </p:cNvPicPr>
            <p:nvPr/>
          </p:nvPicPr>
          <p:blipFill>
            <a:blip r:embed="rId2"/>
            <a:stretch>
              <a:fillRect/>
            </a:stretch>
          </p:blipFill>
          <p:spPr>
            <a:xfrm>
              <a:off x="307193" y="243723"/>
              <a:ext cx="11674849" cy="6319001"/>
            </a:xfrm>
            <a:prstGeom prst="rect">
              <a:avLst/>
            </a:prstGeom>
          </p:spPr>
        </p:pic>
        <p:sp>
          <p:nvSpPr>
            <p:cNvPr id="11" name="Rectangle 10">
              <a:extLst>
                <a:ext uri="{FF2B5EF4-FFF2-40B4-BE49-F238E27FC236}">
                  <a16:creationId xmlns:a16="http://schemas.microsoft.com/office/drawing/2014/main" id="{6FE421DA-739B-44A8-826A-CA243F7E71F5}"/>
                </a:ext>
              </a:extLst>
            </p:cNvPr>
            <p:cNvSpPr/>
            <p:nvPr/>
          </p:nvSpPr>
          <p:spPr>
            <a:xfrm>
              <a:off x="647700" y="6057900"/>
              <a:ext cx="5124450" cy="4191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Rectangle 11">
            <a:extLst>
              <a:ext uri="{FF2B5EF4-FFF2-40B4-BE49-F238E27FC236}">
                <a16:creationId xmlns:a16="http://schemas.microsoft.com/office/drawing/2014/main" id="{8FBA35CD-883D-4AD2-9D51-D57FADDBE615}"/>
              </a:ext>
            </a:extLst>
          </p:cNvPr>
          <p:cNvSpPr/>
          <p:nvPr/>
        </p:nvSpPr>
        <p:spPr>
          <a:xfrm>
            <a:off x="1201642" y="5817262"/>
            <a:ext cx="5120640" cy="5332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400" dirty="0"/>
              <a:t>TOTAL 125 SCULPTURE DATA POINTS</a:t>
            </a:r>
          </a:p>
          <a:p>
            <a:pPr algn="ctr"/>
            <a:r>
              <a:rPr lang="en-IN" sz="1400" dirty="0"/>
              <a:t> SCRAPED TO JSON FORMAT</a:t>
            </a:r>
          </a:p>
        </p:txBody>
      </p:sp>
      <p:sp>
        <p:nvSpPr>
          <p:cNvPr id="13" name="Rectangle 12">
            <a:extLst>
              <a:ext uri="{FF2B5EF4-FFF2-40B4-BE49-F238E27FC236}">
                <a16:creationId xmlns:a16="http://schemas.microsoft.com/office/drawing/2014/main" id="{CF51E861-80B3-4E5C-B02C-281B8D28B5F0}"/>
              </a:ext>
            </a:extLst>
          </p:cNvPr>
          <p:cNvSpPr/>
          <p:nvPr/>
        </p:nvSpPr>
        <p:spPr>
          <a:xfrm>
            <a:off x="1666240" y="1197033"/>
            <a:ext cx="2672080" cy="42856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BD25C172-F492-4209-9E55-F6338D08427F}"/>
              </a:ext>
            </a:extLst>
          </p:cNvPr>
          <p:cNvSpPr/>
          <p:nvPr/>
        </p:nvSpPr>
        <p:spPr>
          <a:xfrm>
            <a:off x="1666240" y="2129906"/>
            <a:ext cx="4656042" cy="30858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49B9CAA4-5597-4400-B0E7-AE9C0941AE5D}"/>
              </a:ext>
            </a:extLst>
          </p:cNvPr>
          <p:cNvSpPr/>
          <p:nvPr/>
        </p:nvSpPr>
        <p:spPr>
          <a:xfrm>
            <a:off x="6421624" y="1701339"/>
            <a:ext cx="4490216" cy="455323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1054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a:xfrm>
            <a:off x="1320800" y="54864"/>
            <a:ext cx="10017760" cy="969264"/>
          </a:xfrm>
        </p:spPr>
        <p:txBody>
          <a:bodyPr/>
          <a:lstStyle/>
          <a:p>
            <a:r>
              <a:rPr lang="en-US" sz="4000" dirty="0">
                <a:latin typeface="Felix Titling" panose="020F0502020204030204" pitchFamily="34" charset="0"/>
                <a:cs typeface="Felix Titling" panose="020F0502020204030204" pitchFamily="34" charset="0"/>
              </a:rPr>
              <a:t>DATA SCRAPING USING SCRAPY-SPLASH</a:t>
            </a:r>
            <a:endParaRPr lang="en-US" dirty="0"/>
          </a:p>
        </p:txBody>
      </p:sp>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7</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dirty="0"/>
              <a:t>DL FOR NLP</a:t>
            </a:r>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a:t>20XX</a:t>
            </a:r>
            <a:endParaRPr lang="en-US" dirty="0"/>
          </a:p>
        </p:txBody>
      </p:sp>
      <p:graphicFrame>
        <p:nvGraphicFramePr>
          <p:cNvPr id="16" name="Diagram 15">
            <a:extLst>
              <a:ext uri="{FF2B5EF4-FFF2-40B4-BE49-F238E27FC236}">
                <a16:creationId xmlns:a16="http://schemas.microsoft.com/office/drawing/2014/main" id="{B82691D8-984B-4044-9390-96B79B0DE83B}"/>
              </a:ext>
            </a:extLst>
          </p:cNvPr>
          <p:cNvGraphicFramePr/>
          <p:nvPr>
            <p:extLst>
              <p:ext uri="{D42A27DB-BD31-4B8C-83A1-F6EECF244321}">
                <p14:modId xmlns:p14="http://schemas.microsoft.com/office/powerpoint/2010/main" val="1820536390"/>
              </p:ext>
            </p:extLst>
          </p:nvPr>
        </p:nvGraphicFramePr>
        <p:xfrm>
          <a:off x="501868" y="1104798"/>
          <a:ext cx="11070863" cy="5224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9292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10BF0D3-1696-4584-99DD-B4A8E16FA6EB}"/>
              </a:ext>
            </a:extLst>
          </p:cNvPr>
          <p:cNvSpPr>
            <a:spLocks noGrp="1"/>
          </p:cNvSpPr>
          <p:nvPr>
            <p:ph type="title"/>
          </p:nvPr>
        </p:nvSpPr>
        <p:spPr>
          <a:xfrm>
            <a:off x="690880" y="54864"/>
            <a:ext cx="10739120" cy="969264"/>
          </a:xfrm>
        </p:spPr>
        <p:txBody>
          <a:bodyPr/>
          <a:lstStyle/>
          <a:p>
            <a:r>
              <a:rPr lang="en-IN" dirty="0"/>
              <a:t>Challenges and Considerations:</a:t>
            </a:r>
          </a:p>
        </p:txBody>
      </p:sp>
      <p:sp>
        <p:nvSpPr>
          <p:cNvPr id="16" name="Content Placeholder 15">
            <a:extLst>
              <a:ext uri="{FF2B5EF4-FFF2-40B4-BE49-F238E27FC236}">
                <a16:creationId xmlns:a16="http://schemas.microsoft.com/office/drawing/2014/main" id="{E35085B4-15BF-428B-8509-D19C45133B1C}"/>
              </a:ext>
            </a:extLst>
          </p:cNvPr>
          <p:cNvSpPr>
            <a:spLocks noGrp="1"/>
          </p:cNvSpPr>
          <p:nvPr>
            <p:ph idx="1"/>
          </p:nvPr>
        </p:nvSpPr>
        <p:spPr>
          <a:xfrm>
            <a:off x="1852640" y="1621533"/>
            <a:ext cx="8484090" cy="4562856"/>
          </a:xfrm>
        </p:spPr>
        <p:txBody>
          <a:bodyPr/>
          <a:lstStyle/>
          <a:p>
            <a:pPr marL="342900" lvl="0" indent="-342900">
              <a:lnSpc>
                <a:spcPct val="115000"/>
              </a:lnSpc>
              <a:spcBef>
                <a:spcPts val="500"/>
              </a:spcBef>
              <a:spcAft>
                <a:spcPts val="1000"/>
              </a:spcAft>
              <a:buSzPts val="1000"/>
              <a:buFont typeface="Symbol" panose="05050102010706020507" pitchFamily="18" charset="2"/>
              <a:buChar char=""/>
              <a:tabLst>
                <a:tab pos="457200" algn="l"/>
              </a:tabLst>
            </a:pPr>
            <a:r>
              <a:rPr lang="en-IN" sz="2000" b="1" dirty="0">
                <a:effectLst/>
                <a:latin typeface="Segoe UI" panose="020B0502040204020203" pitchFamily="34" charset="0"/>
                <a:ea typeface="Times New Roman" panose="02020603050405020304" pitchFamily="18" charset="0"/>
                <a:cs typeface="Gautami" panose="020B0502040204020203" pitchFamily="34" charset="0"/>
              </a:rPr>
              <a:t>JavaScript Content:</a:t>
            </a:r>
            <a:r>
              <a:rPr lang="en-IN" sz="2000" dirty="0">
                <a:effectLst/>
                <a:latin typeface="Segoe UI" panose="020B0502040204020203" pitchFamily="34" charset="0"/>
                <a:ea typeface="Times New Roman" panose="02020603050405020304" pitchFamily="18" charset="0"/>
                <a:cs typeface="Gautami" panose="020B0502040204020203" pitchFamily="34" charset="0"/>
              </a:rPr>
              <a:t> Handling JavaScript-heavy sites with Splash to ensure all relevant data is loaded and accessible.</a:t>
            </a:r>
          </a:p>
          <a:p>
            <a:pPr marL="342900" lvl="0" indent="-342900">
              <a:lnSpc>
                <a:spcPct val="115000"/>
              </a:lnSpc>
              <a:spcBef>
                <a:spcPts val="500"/>
              </a:spcBef>
              <a:spcAft>
                <a:spcPts val="1000"/>
              </a:spcAft>
              <a:buSzPts val="1000"/>
              <a:buFont typeface="Symbol" panose="05050102010706020507" pitchFamily="18" charset="2"/>
              <a:buChar char=""/>
              <a:tabLst>
                <a:tab pos="457200" algn="l"/>
              </a:tabLst>
            </a:pPr>
            <a:r>
              <a:rPr lang="en-IN" sz="2000" b="1" dirty="0">
                <a:effectLst/>
                <a:latin typeface="Segoe UI" panose="020B0502040204020203" pitchFamily="34" charset="0"/>
                <a:ea typeface="Times New Roman" panose="02020603050405020304" pitchFamily="18" charset="0"/>
                <a:cs typeface="Gautami" panose="020B0502040204020203" pitchFamily="34" charset="0"/>
              </a:rPr>
              <a:t>Data Quality:</a:t>
            </a:r>
            <a:r>
              <a:rPr lang="en-IN" sz="2000" dirty="0">
                <a:effectLst/>
                <a:latin typeface="Segoe UI" panose="020B0502040204020203" pitchFamily="34" charset="0"/>
                <a:ea typeface="Times New Roman" panose="02020603050405020304" pitchFamily="18" charset="0"/>
                <a:cs typeface="Gautami" panose="020B0502040204020203" pitchFamily="34" charset="0"/>
              </a:rPr>
              <a:t> Ensuring that extracted data maintains its integrity and accuracy, essential for subsequent training stages of the VQA system.</a:t>
            </a:r>
          </a:p>
          <a:p>
            <a:pPr marL="342900" lvl="0" indent="-342900">
              <a:lnSpc>
                <a:spcPct val="115000"/>
              </a:lnSpc>
              <a:spcBef>
                <a:spcPts val="500"/>
              </a:spcBef>
              <a:spcAft>
                <a:spcPts val="1000"/>
              </a:spcAft>
              <a:buSzPts val="1000"/>
              <a:buFont typeface="Symbol" panose="05050102010706020507" pitchFamily="18" charset="2"/>
              <a:buChar char=""/>
              <a:tabLst>
                <a:tab pos="457200" algn="l"/>
              </a:tabLst>
            </a:pPr>
            <a:r>
              <a:rPr lang="en-IN" sz="2000" b="1" dirty="0">
                <a:effectLst/>
                <a:latin typeface="Segoe UI" panose="020B0502040204020203" pitchFamily="34" charset="0"/>
                <a:ea typeface="Times New Roman" panose="02020603050405020304" pitchFamily="18" charset="0"/>
                <a:cs typeface="Gautami" panose="020B0502040204020203" pitchFamily="34" charset="0"/>
              </a:rPr>
              <a:t>Rate Limiting and Respect for Targets:</a:t>
            </a:r>
            <a:r>
              <a:rPr lang="en-IN" sz="2000" dirty="0">
                <a:effectLst/>
                <a:latin typeface="Segoe UI" panose="020B0502040204020203" pitchFamily="34" charset="0"/>
                <a:ea typeface="Times New Roman" panose="02020603050405020304" pitchFamily="18" charset="0"/>
                <a:cs typeface="Gautami" panose="020B0502040204020203" pitchFamily="34" charset="0"/>
              </a:rPr>
              <a:t> Implementing delay between requests to avoid overwhelming the server and adhering to robots.txt directives.</a:t>
            </a:r>
          </a:p>
          <a:p>
            <a:endParaRPr lang="en-IN" sz="2000" dirty="0"/>
          </a:p>
        </p:txBody>
      </p:sp>
      <p:sp>
        <p:nvSpPr>
          <p:cNvPr id="4" name="Slide Number Placeholder 3">
            <a:extLst>
              <a:ext uri="{FF2B5EF4-FFF2-40B4-BE49-F238E27FC236}">
                <a16:creationId xmlns:a16="http://schemas.microsoft.com/office/drawing/2014/main" id="{CD11A79F-710E-4BC9-B739-2F9DA7F17004}"/>
              </a:ext>
            </a:extLst>
          </p:cNvPr>
          <p:cNvSpPr>
            <a:spLocks noGrp="1"/>
          </p:cNvSpPr>
          <p:nvPr>
            <p:ph type="sldNum" sz="quarter" idx="12"/>
          </p:nvPr>
        </p:nvSpPr>
        <p:spPr/>
        <p:txBody>
          <a:bodyPr/>
          <a:lstStyle/>
          <a:p>
            <a:fld id="{84D792B7-0397-C047-AE12-1A03F7E3DC83}" type="slidenum">
              <a:rPr lang="en-US" smtClean="0"/>
              <a:t>8</a:t>
            </a:fld>
            <a:endParaRPr lang="en-US" dirty="0"/>
          </a:p>
        </p:txBody>
      </p:sp>
      <p:sp>
        <p:nvSpPr>
          <p:cNvPr id="5" name="Footer Placeholder 4">
            <a:extLst>
              <a:ext uri="{FF2B5EF4-FFF2-40B4-BE49-F238E27FC236}">
                <a16:creationId xmlns:a16="http://schemas.microsoft.com/office/drawing/2014/main" id="{151BEF54-77F5-4FEB-B467-BF00D5748D2A}"/>
              </a:ext>
            </a:extLst>
          </p:cNvPr>
          <p:cNvSpPr>
            <a:spLocks noGrp="1"/>
          </p:cNvSpPr>
          <p:nvPr>
            <p:ph type="ftr" sz="quarter" idx="11"/>
          </p:nvPr>
        </p:nvSpPr>
        <p:spPr/>
        <p:txBody>
          <a:bodyPr/>
          <a:lstStyle/>
          <a:p>
            <a:r>
              <a:rPr lang="en-US" dirty="0"/>
              <a:t>DL FOR NLP</a:t>
            </a:r>
          </a:p>
        </p:txBody>
      </p:sp>
      <p:sp>
        <p:nvSpPr>
          <p:cNvPr id="6" name="Date Placeholder 5">
            <a:extLst>
              <a:ext uri="{FF2B5EF4-FFF2-40B4-BE49-F238E27FC236}">
                <a16:creationId xmlns:a16="http://schemas.microsoft.com/office/drawing/2014/main" id="{3D63DF87-9136-4987-950E-FAB927BFBD93}"/>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674316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w of white marble pillars">
            <a:extLst>
              <a:ext uri="{FF2B5EF4-FFF2-40B4-BE49-F238E27FC236}">
                <a16:creationId xmlns:a16="http://schemas.microsoft.com/office/drawing/2014/main" id="{515BB532-51DF-321C-7800-6827120DB45C}"/>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980"/>
                    </a14:imgEffect>
                    <a14:imgEffect>
                      <a14:saturation sat="45000"/>
                    </a14:imgEffect>
                    <a14:imgEffect>
                      <a14:brightnessContrast bright="-67000" contrast="-41000"/>
                    </a14:imgEffect>
                  </a14:imgLayer>
                </a14:imgProps>
              </a:ext>
            </a:extLst>
          </a:blip>
          <a:srcRect/>
          <a:stretch/>
        </p:blipFill>
        <p:spPr/>
      </p:pic>
      <p:sp>
        <p:nvSpPr>
          <p:cNvPr id="3" name="Title 2">
            <a:extLst>
              <a:ext uri="{FF2B5EF4-FFF2-40B4-BE49-F238E27FC236}">
                <a16:creationId xmlns:a16="http://schemas.microsoft.com/office/drawing/2014/main" id="{A25B87C0-1FA0-EABB-EF67-261E89409AB6}"/>
              </a:ext>
            </a:extLst>
          </p:cNvPr>
          <p:cNvSpPr>
            <a:spLocks noGrp="1"/>
          </p:cNvSpPr>
          <p:nvPr>
            <p:ph type="title"/>
          </p:nvPr>
        </p:nvSpPr>
        <p:spPr/>
        <p:txBody>
          <a:bodyPr/>
          <a:lstStyle/>
          <a:p>
            <a:r>
              <a:rPr lang="en-US" sz="6000" dirty="0"/>
              <a:t>QUESTIONS COLLECTION &amp; </a:t>
            </a:r>
            <a:br>
              <a:rPr lang="en-US" sz="6000" dirty="0"/>
            </a:br>
            <a:r>
              <a:rPr lang="en-US" sz="6000" dirty="0"/>
              <a:t>DATA TRANSFORMATION</a:t>
            </a:r>
          </a:p>
        </p:txBody>
      </p:sp>
      <p:sp>
        <p:nvSpPr>
          <p:cNvPr id="4" name="Text Placeholder 3">
            <a:extLst>
              <a:ext uri="{FF2B5EF4-FFF2-40B4-BE49-F238E27FC236}">
                <a16:creationId xmlns:a16="http://schemas.microsoft.com/office/drawing/2014/main" id="{39AF711E-23B5-8216-7359-9690CF61DB82}"/>
              </a:ext>
            </a:extLst>
          </p:cNvPr>
          <p:cNvSpPr>
            <a:spLocks noGrp="1"/>
          </p:cNvSpPr>
          <p:nvPr>
            <p:ph type="body" idx="1"/>
          </p:nvPr>
        </p:nvSpPr>
        <p:spPr/>
        <p:txBody>
          <a:bodyPr/>
          <a:lstStyle/>
          <a:p>
            <a:r>
              <a:rPr lang="en-US" dirty="0"/>
              <a:t>DL FOR NLP</a:t>
            </a:r>
          </a:p>
        </p:txBody>
      </p:sp>
      <p:cxnSp>
        <p:nvCxnSpPr>
          <p:cNvPr id="8" name="Straight Connector 7">
            <a:extLst>
              <a:ext uri="{FF2B5EF4-FFF2-40B4-BE49-F238E27FC236}">
                <a16:creationId xmlns:a16="http://schemas.microsoft.com/office/drawing/2014/main" id="{F6371A21-ED92-D1B5-A557-2DD777A22027}"/>
              </a:ext>
              <a:ext uri="{C183D7F6-B498-43B3-948B-1728B52AA6E4}">
                <adec:decorative xmlns:adec="http://schemas.microsoft.com/office/drawing/2017/decorative" val="1"/>
              </a:ext>
            </a:extLst>
          </p:cNvPr>
          <p:cNvCxnSpPr>
            <a:cxnSpLocks/>
          </p:cNvCxnSpPr>
          <p:nvPr/>
        </p:nvCxnSpPr>
        <p:spPr>
          <a:xfrm>
            <a:off x="-12700" y="5282777"/>
            <a:ext cx="653547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EEBC66-8A88-7748-D315-C8A4BDE779A2}"/>
              </a:ext>
              <a:ext uri="{C183D7F6-B498-43B3-948B-1728B52AA6E4}">
                <adec:decorative xmlns:adec="http://schemas.microsoft.com/office/drawing/2017/decorative" val="1"/>
              </a:ext>
            </a:extLst>
          </p:cNvPr>
          <p:cNvCxnSpPr>
            <a:cxnSpLocks/>
          </p:cNvCxnSpPr>
          <p:nvPr/>
        </p:nvCxnSpPr>
        <p:spPr>
          <a:xfrm>
            <a:off x="9696893" y="5282777"/>
            <a:ext cx="249510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786607"/>
      </p:ext>
    </p:extLst>
  </p:cSld>
  <p:clrMapOvr>
    <a:masterClrMapping/>
  </p:clrMapOvr>
</p:sld>
</file>

<file path=ppt/theme/theme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y-Design-Berlin-Presentation_Win32_SW_v11" id="{A1E1012F-E9F8-4F40-92C8-C50A5DD6BDB3}" vid="{84DD5023-C7E9-4B03-B2A5-92320E38EF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C741A42-9646-4B63-A6BC-7DA2EE5F87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B8FCA9-2C7D-45A4-87C8-02C272E9F4DD}">
  <ds:schemaRefs>
    <ds:schemaRef ds:uri="http://schemas.microsoft.com/sharepoint/v3/contenttype/forms"/>
  </ds:schemaRefs>
</ds:datastoreItem>
</file>

<file path=customXml/itemProps3.xml><?xml version="1.0" encoding="utf-8"?>
<ds:datastoreItem xmlns:ds="http://schemas.openxmlformats.org/officeDocument/2006/customXml" ds:itemID="{339B373E-6FDE-4773-A0C6-CDA9846E30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City design</Template>
  <TotalTime>150</TotalTime>
  <Words>1873</Words>
  <Application>Microsoft Office PowerPoint</Application>
  <PresentationFormat>Widescreen</PresentationFormat>
  <Paragraphs>250</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Avenir Next LT Pro</vt:lpstr>
      <vt:lpstr>Calibri</vt:lpstr>
      <vt:lpstr>Consolas</vt:lpstr>
      <vt:lpstr>Courier New</vt:lpstr>
      <vt:lpstr>Felix Titling</vt:lpstr>
      <vt:lpstr>Gill Sans Nova Light</vt:lpstr>
      <vt:lpstr>Segoe UI</vt:lpstr>
      <vt:lpstr>Symbol</vt:lpstr>
      <vt:lpstr>Wingdings</vt:lpstr>
      <vt:lpstr>Office Theme</vt:lpstr>
      <vt:lpstr>DEVELOPING A TELUGU LANGUAGE –  VISUAL QUESTION ANSWERING SYSTEM FOR MUSEUM ARTIFACTS</vt:lpstr>
      <vt:lpstr>Agenda</vt:lpstr>
      <vt:lpstr>INTRODUCTION</vt:lpstr>
      <vt:lpstr>DATA  SCRAPING</vt:lpstr>
      <vt:lpstr>DATA SCRAPING</vt:lpstr>
      <vt:lpstr>DATA SCRAPING</vt:lpstr>
      <vt:lpstr>DATA SCRAPING USING SCRAPY-SPLASH</vt:lpstr>
      <vt:lpstr>Challenges and Considerations:</vt:lpstr>
      <vt:lpstr>QUESTIONS COLLECTION &amp;  DATA TRANSFORMATION</vt:lpstr>
      <vt:lpstr>USER &amp; ASSISTANT - QUERY&amp; ANSWERS</vt:lpstr>
      <vt:lpstr>DATA TRANSFORMATION</vt:lpstr>
      <vt:lpstr>TELUGU TO ENGLISH  TRANSLATOR</vt:lpstr>
      <vt:lpstr>TRANSLATION TRAINING DATASET</vt:lpstr>
      <vt:lpstr>TRANSLATION PROCEDURE</vt:lpstr>
      <vt:lpstr>ENCODER – DECODER USING LSTM</vt:lpstr>
      <vt:lpstr>DECODER</vt:lpstr>
      <vt:lpstr>Model HYPER- PARAMETERS</vt:lpstr>
      <vt:lpstr>Translation results</vt:lpstr>
      <vt:lpstr>Translation results</vt:lpstr>
      <vt:lpstr>MODEL TRAINING</vt:lpstr>
      <vt:lpstr>process of fine-tuning the LLaVA model from Hugging Face, integrating adapters, and preparing the model for deployment</vt:lpstr>
      <vt:lpstr>MODEL FINE TUNING HYPERPARAMETERS</vt:lpstr>
      <vt:lpstr>Model deployment – with gradio</vt:lpstr>
      <vt:lpstr>Model ui</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TELUGU LANGUAGE –  VISUAL QUESTION ANSWERING SYSTEM FOR MUSEUM ARTIFACTS</dc:title>
  <dc:creator>guru raja</dc:creator>
  <cp:lastModifiedBy>guru raja</cp:lastModifiedBy>
  <cp:revision>70</cp:revision>
  <dcterms:created xsi:type="dcterms:W3CDTF">2024-05-09T11:31:11Z</dcterms:created>
  <dcterms:modified xsi:type="dcterms:W3CDTF">2024-05-09T14:10:54Z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